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6911975" cy="38877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  <a:srgbClr val="006600"/>
    <a:srgbClr val="FFFFFF"/>
    <a:srgbClr val="000000"/>
    <a:srgbClr val="0BFD4A"/>
    <a:srgbClr val="33CC33"/>
    <a:srgbClr val="13223D"/>
    <a:srgbClr val="4472C4"/>
    <a:srgbClr val="FF66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97" d="100"/>
          <a:sy n="197" d="100"/>
        </p:scale>
        <p:origin x="48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997" y="636266"/>
            <a:ext cx="5183981" cy="1353526"/>
          </a:xfrm>
        </p:spPr>
        <p:txBody>
          <a:bodyPr anchor="b"/>
          <a:lstStyle>
            <a:lvl1pPr algn="ctr">
              <a:defRPr sz="34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997" y="2041989"/>
            <a:ext cx="5183981" cy="938649"/>
          </a:xfrm>
        </p:spPr>
        <p:txBody>
          <a:bodyPr/>
          <a:lstStyle>
            <a:lvl1pPr marL="0" indent="0" algn="ctr">
              <a:buNone/>
              <a:defRPr sz="1361"/>
            </a:lvl1pPr>
            <a:lvl2pPr marL="259187" indent="0" algn="ctr">
              <a:buNone/>
              <a:defRPr sz="1134"/>
            </a:lvl2pPr>
            <a:lvl3pPr marL="518373" indent="0" algn="ctr">
              <a:buNone/>
              <a:defRPr sz="1020"/>
            </a:lvl3pPr>
            <a:lvl4pPr marL="777560" indent="0" algn="ctr">
              <a:buNone/>
              <a:defRPr sz="907"/>
            </a:lvl4pPr>
            <a:lvl5pPr marL="1036747" indent="0" algn="ctr">
              <a:buNone/>
              <a:defRPr sz="907"/>
            </a:lvl5pPr>
            <a:lvl6pPr marL="1295933" indent="0" algn="ctr">
              <a:buNone/>
              <a:defRPr sz="907"/>
            </a:lvl6pPr>
            <a:lvl7pPr marL="1555120" indent="0" algn="ctr">
              <a:buNone/>
              <a:defRPr sz="907"/>
            </a:lvl7pPr>
            <a:lvl8pPr marL="1814307" indent="0" algn="ctr">
              <a:buNone/>
              <a:defRPr sz="907"/>
            </a:lvl8pPr>
            <a:lvl9pPr marL="2073493" indent="0" algn="ctr">
              <a:buNone/>
              <a:defRPr sz="90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53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193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46382" y="206989"/>
            <a:ext cx="1490395" cy="32947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198" y="206989"/>
            <a:ext cx="4384784" cy="329472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96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8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99" y="969247"/>
            <a:ext cx="5961578" cy="1617212"/>
          </a:xfrm>
        </p:spPr>
        <p:txBody>
          <a:bodyPr anchor="b"/>
          <a:lstStyle>
            <a:lvl1pPr>
              <a:defRPr sz="34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599" y="2601759"/>
            <a:ext cx="5961578" cy="850453"/>
          </a:xfrm>
        </p:spPr>
        <p:txBody>
          <a:bodyPr/>
          <a:lstStyle>
            <a:lvl1pPr marL="0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1pPr>
            <a:lvl2pPr marL="259187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2pPr>
            <a:lvl3pPr marL="518373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3pPr>
            <a:lvl4pPr marL="77756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4pPr>
            <a:lvl5pPr marL="1036747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5pPr>
            <a:lvl6pPr marL="1295933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6pPr>
            <a:lvl7pPr marL="155512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7pPr>
            <a:lvl8pPr marL="1814307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8pPr>
            <a:lvl9pPr marL="2073493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5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198" y="1034943"/>
            <a:ext cx="2937589" cy="24667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9188" y="1034943"/>
            <a:ext cx="2937589" cy="24667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19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206989"/>
            <a:ext cx="5961578" cy="7514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099" y="953048"/>
            <a:ext cx="2924089" cy="467074"/>
          </a:xfrm>
        </p:spPr>
        <p:txBody>
          <a:bodyPr anchor="b"/>
          <a:lstStyle>
            <a:lvl1pPr marL="0" indent="0">
              <a:buNone/>
              <a:defRPr sz="1361" b="1"/>
            </a:lvl1pPr>
            <a:lvl2pPr marL="259187" indent="0">
              <a:buNone/>
              <a:defRPr sz="1134" b="1"/>
            </a:lvl2pPr>
            <a:lvl3pPr marL="518373" indent="0">
              <a:buNone/>
              <a:defRPr sz="1020" b="1"/>
            </a:lvl3pPr>
            <a:lvl4pPr marL="777560" indent="0">
              <a:buNone/>
              <a:defRPr sz="907" b="1"/>
            </a:lvl4pPr>
            <a:lvl5pPr marL="1036747" indent="0">
              <a:buNone/>
              <a:defRPr sz="907" b="1"/>
            </a:lvl5pPr>
            <a:lvl6pPr marL="1295933" indent="0">
              <a:buNone/>
              <a:defRPr sz="907" b="1"/>
            </a:lvl6pPr>
            <a:lvl7pPr marL="1555120" indent="0">
              <a:buNone/>
              <a:defRPr sz="907" b="1"/>
            </a:lvl7pPr>
            <a:lvl8pPr marL="1814307" indent="0">
              <a:buNone/>
              <a:defRPr sz="907" b="1"/>
            </a:lvl8pPr>
            <a:lvl9pPr marL="2073493" indent="0">
              <a:buNone/>
              <a:defRPr sz="90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9" y="1420123"/>
            <a:ext cx="2924089" cy="20887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99187" y="953048"/>
            <a:ext cx="2938490" cy="467074"/>
          </a:xfrm>
        </p:spPr>
        <p:txBody>
          <a:bodyPr anchor="b"/>
          <a:lstStyle>
            <a:lvl1pPr marL="0" indent="0">
              <a:buNone/>
              <a:defRPr sz="1361" b="1"/>
            </a:lvl1pPr>
            <a:lvl2pPr marL="259187" indent="0">
              <a:buNone/>
              <a:defRPr sz="1134" b="1"/>
            </a:lvl2pPr>
            <a:lvl3pPr marL="518373" indent="0">
              <a:buNone/>
              <a:defRPr sz="1020" b="1"/>
            </a:lvl3pPr>
            <a:lvl4pPr marL="777560" indent="0">
              <a:buNone/>
              <a:defRPr sz="907" b="1"/>
            </a:lvl4pPr>
            <a:lvl5pPr marL="1036747" indent="0">
              <a:buNone/>
              <a:defRPr sz="907" b="1"/>
            </a:lvl5pPr>
            <a:lvl6pPr marL="1295933" indent="0">
              <a:buNone/>
              <a:defRPr sz="907" b="1"/>
            </a:lvl6pPr>
            <a:lvl7pPr marL="1555120" indent="0">
              <a:buNone/>
              <a:defRPr sz="907" b="1"/>
            </a:lvl7pPr>
            <a:lvl8pPr marL="1814307" indent="0">
              <a:buNone/>
              <a:defRPr sz="907" b="1"/>
            </a:lvl8pPr>
            <a:lvl9pPr marL="2073493" indent="0">
              <a:buNone/>
              <a:defRPr sz="90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9187" y="1420123"/>
            <a:ext cx="2938490" cy="20887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30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46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13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259186"/>
            <a:ext cx="2229292" cy="907151"/>
          </a:xfrm>
        </p:spPr>
        <p:txBody>
          <a:bodyPr anchor="b"/>
          <a:lstStyle>
            <a:lvl1pPr>
              <a:defRPr sz="181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8490" y="559770"/>
            <a:ext cx="3499187" cy="2762849"/>
          </a:xfrm>
        </p:spPr>
        <p:txBody>
          <a:bodyPr/>
          <a:lstStyle>
            <a:lvl1pPr>
              <a:defRPr sz="1814"/>
            </a:lvl1pPr>
            <a:lvl2pPr>
              <a:defRPr sz="1587"/>
            </a:lvl2pPr>
            <a:lvl3pPr>
              <a:defRPr sz="1361"/>
            </a:lvl3pPr>
            <a:lvl4pPr>
              <a:defRPr sz="1134"/>
            </a:lvl4pPr>
            <a:lvl5pPr>
              <a:defRPr sz="1134"/>
            </a:lvl5pPr>
            <a:lvl6pPr>
              <a:defRPr sz="1134"/>
            </a:lvl6pPr>
            <a:lvl7pPr>
              <a:defRPr sz="1134"/>
            </a:lvl7pPr>
            <a:lvl8pPr>
              <a:defRPr sz="1134"/>
            </a:lvl8pPr>
            <a:lvl9pPr>
              <a:defRPr sz="113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9" y="1166337"/>
            <a:ext cx="2229292" cy="2160782"/>
          </a:xfrm>
        </p:spPr>
        <p:txBody>
          <a:bodyPr/>
          <a:lstStyle>
            <a:lvl1pPr marL="0" indent="0">
              <a:buNone/>
              <a:defRPr sz="907"/>
            </a:lvl1pPr>
            <a:lvl2pPr marL="259187" indent="0">
              <a:buNone/>
              <a:defRPr sz="794"/>
            </a:lvl2pPr>
            <a:lvl3pPr marL="518373" indent="0">
              <a:buNone/>
              <a:defRPr sz="680"/>
            </a:lvl3pPr>
            <a:lvl4pPr marL="777560" indent="0">
              <a:buNone/>
              <a:defRPr sz="567"/>
            </a:lvl4pPr>
            <a:lvl5pPr marL="1036747" indent="0">
              <a:buNone/>
              <a:defRPr sz="567"/>
            </a:lvl5pPr>
            <a:lvl6pPr marL="1295933" indent="0">
              <a:buNone/>
              <a:defRPr sz="567"/>
            </a:lvl6pPr>
            <a:lvl7pPr marL="1555120" indent="0">
              <a:buNone/>
              <a:defRPr sz="567"/>
            </a:lvl7pPr>
            <a:lvl8pPr marL="1814307" indent="0">
              <a:buNone/>
              <a:defRPr sz="567"/>
            </a:lvl8pPr>
            <a:lvl9pPr marL="2073493" indent="0">
              <a:buNone/>
              <a:defRPr sz="5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259186"/>
            <a:ext cx="2229292" cy="907151"/>
          </a:xfrm>
        </p:spPr>
        <p:txBody>
          <a:bodyPr anchor="b"/>
          <a:lstStyle>
            <a:lvl1pPr>
              <a:defRPr sz="181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38490" y="559770"/>
            <a:ext cx="3499187" cy="2762849"/>
          </a:xfrm>
        </p:spPr>
        <p:txBody>
          <a:bodyPr anchor="t"/>
          <a:lstStyle>
            <a:lvl1pPr marL="0" indent="0">
              <a:buNone/>
              <a:defRPr sz="1814"/>
            </a:lvl1pPr>
            <a:lvl2pPr marL="259187" indent="0">
              <a:buNone/>
              <a:defRPr sz="1587"/>
            </a:lvl2pPr>
            <a:lvl3pPr marL="518373" indent="0">
              <a:buNone/>
              <a:defRPr sz="1361"/>
            </a:lvl3pPr>
            <a:lvl4pPr marL="777560" indent="0">
              <a:buNone/>
              <a:defRPr sz="1134"/>
            </a:lvl4pPr>
            <a:lvl5pPr marL="1036747" indent="0">
              <a:buNone/>
              <a:defRPr sz="1134"/>
            </a:lvl5pPr>
            <a:lvl6pPr marL="1295933" indent="0">
              <a:buNone/>
              <a:defRPr sz="1134"/>
            </a:lvl6pPr>
            <a:lvl7pPr marL="1555120" indent="0">
              <a:buNone/>
              <a:defRPr sz="1134"/>
            </a:lvl7pPr>
            <a:lvl8pPr marL="1814307" indent="0">
              <a:buNone/>
              <a:defRPr sz="1134"/>
            </a:lvl8pPr>
            <a:lvl9pPr marL="2073493" indent="0">
              <a:buNone/>
              <a:defRPr sz="113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9" y="1166337"/>
            <a:ext cx="2229292" cy="2160782"/>
          </a:xfrm>
        </p:spPr>
        <p:txBody>
          <a:bodyPr/>
          <a:lstStyle>
            <a:lvl1pPr marL="0" indent="0">
              <a:buNone/>
              <a:defRPr sz="907"/>
            </a:lvl1pPr>
            <a:lvl2pPr marL="259187" indent="0">
              <a:buNone/>
              <a:defRPr sz="794"/>
            </a:lvl2pPr>
            <a:lvl3pPr marL="518373" indent="0">
              <a:buNone/>
              <a:defRPr sz="680"/>
            </a:lvl3pPr>
            <a:lvl4pPr marL="777560" indent="0">
              <a:buNone/>
              <a:defRPr sz="567"/>
            </a:lvl4pPr>
            <a:lvl5pPr marL="1036747" indent="0">
              <a:buNone/>
              <a:defRPr sz="567"/>
            </a:lvl5pPr>
            <a:lvl6pPr marL="1295933" indent="0">
              <a:buNone/>
              <a:defRPr sz="567"/>
            </a:lvl6pPr>
            <a:lvl7pPr marL="1555120" indent="0">
              <a:buNone/>
              <a:defRPr sz="567"/>
            </a:lvl7pPr>
            <a:lvl8pPr marL="1814307" indent="0">
              <a:buNone/>
              <a:defRPr sz="567"/>
            </a:lvl8pPr>
            <a:lvl9pPr marL="2073493" indent="0">
              <a:buNone/>
              <a:defRPr sz="5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83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199" y="206989"/>
            <a:ext cx="5961578" cy="75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199" y="1034943"/>
            <a:ext cx="5961578" cy="2466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198" y="3603404"/>
            <a:ext cx="1555194" cy="206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BF2B2-6B3A-4AE9-A6EE-0AEF63818F7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9592" y="3603404"/>
            <a:ext cx="2332792" cy="206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1583" y="3603404"/>
            <a:ext cx="1555194" cy="206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E21E-CF4F-41DF-B319-4A70CEA91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18373" rtl="0" eaLnBrk="1" latinLnBrk="0" hangingPunct="1">
        <a:lnSpc>
          <a:spcPct val="90000"/>
        </a:lnSpc>
        <a:spcBef>
          <a:spcPct val="0"/>
        </a:spcBef>
        <a:buNone/>
        <a:defRPr sz="24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9593" indent="-129593" algn="l" defTabSz="518373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1587" kern="1200">
          <a:solidFill>
            <a:schemeClr val="tx1"/>
          </a:solidFill>
          <a:latin typeface="+mn-lt"/>
          <a:ea typeface="+mn-ea"/>
          <a:cs typeface="+mn-cs"/>
        </a:defRPr>
      </a:lvl1pPr>
      <a:lvl2pPr marL="388780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47967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907153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4pPr>
      <a:lvl5pPr marL="1166340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5pPr>
      <a:lvl6pPr marL="1425527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6pPr>
      <a:lvl7pPr marL="1684713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7pPr>
      <a:lvl8pPr marL="1943900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8pPr>
      <a:lvl9pPr marL="2203087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1pPr>
      <a:lvl2pPr marL="259187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2pPr>
      <a:lvl3pPr marL="518373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3pPr>
      <a:lvl4pPr marL="777560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4pPr>
      <a:lvl5pPr marL="1036747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5pPr>
      <a:lvl6pPr marL="1295933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6pPr>
      <a:lvl7pPr marL="1555120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7pPr>
      <a:lvl8pPr marL="1814307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8pPr>
      <a:lvl9pPr marL="2073493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4C2B578-7B45-875C-3EAD-52B27BFC3B9D}"/>
              </a:ext>
            </a:extLst>
          </p:cNvPr>
          <p:cNvSpPr/>
          <p:nvPr/>
        </p:nvSpPr>
        <p:spPr>
          <a:xfrm>
            <a:off x="0" y="-1571"/>
            <a:ext cx="6912001" cy="388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86A429-32FB-24C3-A18D-E4E86CEEA30C}"/>
              </a:ext>
            </a:extLst>
          </p:cNvPr>
          <p:cNvSpPr/>
          <p:nvPr/>
        </p:nvSpPr>
        <p:spPr>
          <a:xfrm>
            <a:off x="50798" y="53894"/>
            <a:ext cx="4319999" cy="378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4B5B76-7CDF-07B1-90E0-9BF9014DE9DB}"/>
              </a:ext>
            </a:extLst>
          </p:cNvPr>
          <p:cNvSpPr txBox="1"/>
          <p:nvPr/>
        </p:nvSpPr>
        <p:spPr>
          <a:xfrm>
            <a:off x="25399" y="-1569"/>
            <a:ext cx="1657349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FF66"/>
                </a:solidFill>
                <a:latin typeface="BankGothic Md BT" panose="020B0807020203060204" pitchFamily="34" charset="0"/>
              </a:rPr>
              <a:t>WAVEFORM</a:t>
            </a:r>
            <a:endParaRPr lang="zh-CN" altLang="en-US" dirty="0">
              <a:solidFill>
                <a:srgbClr val="66FF66"/>
              </a:solidFill>
              <a:latin typeface="BankGothic Md BT" panose="020B080702020306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2C0034-4250-87AF-6B2F-9A659A28556C}"/>
              </a:ext>
            </a:extLst>
          </p:cNvPr>
          <p:cNvSpPr/>
          <p:nvPr/>
        </p:nvSpPr>
        <p:spPr>
          <a:xfrm>
            <a:off x="4421600" y="2573898"/>
            <a:ext cx="1843105" cy="1259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B49781-1604-0518-D49F-96B61ED2E4F1}"/>
              </a:ext>
            </a:extLst>
          </p:cNvPr>
          <p:cNvSpPr txBox="1"/>
          <p:nvPr/>
        </p:nvSpPr>
        <p:spPr>
          <a:xfrm>
            <a:off x="4370802" y="2521364"/>
            <a:ext cx="1687099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FF66"/>
                </a:solidFill>
                <a:latin typeface="BankGothic Md BT" panose="020B0807020203060204" pitchFamily="34" charset="0"/>
              </a:rPr>
              <a:t>NETWORKS</a:t>
            </a:r>
            <a:endParaRPr lang="zh-CN" altLang="en-US" dirty="0">
              <a:solidFill>
                <a:srgbClr val="66FF66"/>
              </a:solidFill>
              <a:latin typeface="BankGothic Md BT" panose="020B080702020306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BDE18C-4CB5-D3CE-16FB-8DEF509324B9}"/>
              </a:ext>
            </a:extLst>
          </p:cNvPr>
          <p:cNvSpPr/>
          <p:nvPr/>
        </p:nvSpPr>
        <p:spPr>
          <a:xfrm>
            <a:off x="4421602" y="53894"/>
            <a:ext cx="2429999" cy="24674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D356B5-7FCA-8AB6-72CB-A28CED7844C3}"/>
              </a:ext>
            </a:extLst>
          </p:cNvPr>
          <p:cNvSpPr txBox="1"/>
          <p:nvPr/>
        </p:nvSpPr>
        <p:spPr>
          <a:xfrm>
            <a:off x="4370802" y="-1569"/>
            <a:ext cx="1687099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FF66"/>
                </a:solidFill>
                <a:latin typeface="BankGothic Md BT" panose="020B0807020203060204" pitchFamily="34" charset="0"/>
              </a:rPr>
              <a:t>CONFIGS</a:t>
            </a:r>
            <a:endParaRPr lang="zh-CN" altLang="en-US" dirty="0">
              <a:solidFill>
                <a:srgbClr val="66FF66"/>
              </a:solidFill>
              <a:latin typeface="BankGothic Md BT" panose="020B080702020306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16B43F-2646-1F0F-272E-C823CF890FE5}"/>
              </a:ext>
            </a:extLst>
          </p:cNvPr>
          <p:cNvSpPr/>
          <p:nvPr/>
        </p:nvSpPr>
        <p:spPr>
          <a:xfrm>
            <a:off x="6315502" y="2573895"/>
            <a:ext cx="540000" cy="1259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77A58-6D18-865C-F8C4-0F007D46389C}"/>
              </a:ext>
            </a:extLst>
          </p:cNvPr>
          <p:cNvSpPr txBox="1"/>
          <p:nvPr/>
        </p:nvSpPr>
        <p:spPr>
          <a:xfrm rot="5400000">
            <a:off x="5983575" y="2905826"/>
            <a:ext cx="1248952" cy="585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2" dirty="0">
                <a:solidFill>
                  <a:srgbClr val="66FF66"/>
                </a:solidFill>
                <a:latin typeface="BankGothic Md BT" panose="020B0807020203060204" pitchFamily="34" charset="0"/>
              </a:rPr>
              <a:t>EXIT</a:t>
            </a:r>
            <a:endParaRPr lang="zh-CN" altLang="en-US" sz="3202" dirty="0">
              <a:solidFill>
                <a:srgbClr val="66FF66"/>
              </a:solidFill>
              <a:latin typeface="BankGothic Md BT" panose="020B080702020306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44BAD-3329-9838-E79D-3C353717C217}"/>
              </a:ext>
            </a:extLst>
          </p:cNvPr>
          <p:cNvSpPr/>
          <p:nvPr/>
        </p:nvSpPr>
        <p:spPr>
          <a:xfrm>
            <a:off x="101026" y="303193"/>
            <a:ext cx="4219548" cy="22707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56A7FF-58FA-75F9-9C68-5B7EEF01C116}"/>
              </a:ext>
            </a:extLst>
          </p:cNvPr>
          <p:cNvSpPr/>
          <p:nvPr/>
        </p:nvSpPr>
        <p:spPr>
          <a:xfrm>
            <a:off x="101026" y="2646013"/>
            <a:ext cx="1912709" cy="11297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15FD61-732A-1C73-8459-45A3580FA590}"/>
              </a:ext>
            </a:extLst>
          </p:cNvPr>
          <p:cNvSpPr/>
          <p:nvPr/>
        </p:nvSpPr>
        <p:spPr>
          <a:xfrm>
            <a:off x="2063963" y="2646013"/>
            <a:ext cx="2261741" cy="11297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F4012B-6715-7B27-440A-688ECD0C8E21}"/>
              </a:ext>
            </a:extLst>
          </p:cNvPr>
          <p:cNvSpPr txBox="1"/>
          <p:nvPr/>
        </p:nvSpPr>
        <p:spPr>
          <a:xfrm>
            <a:off x="50221" y="2573895"/>
            <a:ext cx="168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FF66"/>
                </a:solidFill>
                <a:latin typeface="BankGothic Md BT" panose="020B0807020203060204" pitchFamily="34" charset="0"/>
              </a:rPr>
              <a:t>INFO</a:t>
            </a:r>
            <a:endParaRPr lang="zh-CN" altLang="en-US" dirty="0">
              <a:solidFill>
                <a:srgbClr val="66FF66"/>
              </a:solidFill>
              <a:latin typeface="BankGothic Md BT" panose="020B080702020306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253D3A-C2E7-AC24-1A87-D014F3338F9A}"/>
              </a:ext>
            </a:extLst>
          </p:cNvPr>
          <p:cNvSpPr txBox="1"/>
          <p:nvPr/>
        </p:nvSpPr>
        <p:spPr>
          <a:xfrm>
            <a:off x="2014312" y="2573895"/>
            <a:ext cx="168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FF66"/>
                </a:solidFill>
                <a:latin typeface="BankGothic Md BT" panose="020B0807020203060204" pitchFamily="34" charset="0"/>
              </a:rPr>
              <a:t>ADJUST</a:t>
            </a:r>
            <a:endParaRPr lang="zh-CN" altLang="en-US" dirty="0">
              <a:solidFill>
                <a:srgbClr val="66FF66"/>
              </a:solidFill>
              <a:latin typeface="BankGothic Md BT" panose="020B080702020306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A24547-9EBB-665D-DD7A-5F4DF6493F64}"/>
              </a:ext>
            </a:extLst>
          </p:cNvPr>
          <p:cNvSpPr/>
          <p:nvPr/>
        </p:nvSpPr>
        <p:spPr>
          <a:xfrm>
            <a:off x="4523298" y="3544351"/>
            <a:ext cx="772059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F6E3CC-FEF8-F130-53C2-C598DB1AB2CA}"/>
              </a:ext>
            </a:extLst>
          </p:cNvPr>
          <p:cNvSpPr/>
          <p:nvPr/>
        </p:nvSpPr>
        <p:spPr>
          <a:xfrm>
            <a:off x="5397055" y="3544351"/>
            <a:ext cx="772059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9CC231-723D-E024-77B7-922B20E100FA}"/>
              </a:ext>
            </a:extLst>
          </p:cNvPr>
          <p:cNvSpPr/>
          <p:nvPr/>
        </p:nvSpPr>
        <p:spPr>
          <a:xfrm>
            <a:off x="4471821" y="2843071"/>
            <a:ext cx="1738907" cy="6222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4832063-EF28-FA4C-C1DB-6C4B0251FAF5}"/>
              </a:ext>
            </a:extLst>
          </p:cNvPr>
          <p:cNvSpPr/>
          <p:nvPr/>
        </p:nvSpPr>
        <p:spPr>
          <a:xfrm>
            <a:off x="5116530" y="2899491"/>
            <a:ext cx="1042390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8D835B-B5C3-5820-1D5A-17365E4AECFD}"/>
              </a:ext>
            </a:extLst>
          </p:cNvPr>
          <p:cNvSpPr/>
          <p:nvPr/>
        </p:nvSpPr>
        <p:spPr>
          <a:xfrm>
            <a:off x="5116530" y="3189037"/>
            <a:ext cx="1042390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32C30B-F0D3-43D1-1A62-B9A8EADD4B7B}"/>
              </a:ext>
            </a:extLst>
          </p:cNvPr>
          <p:cNvSpPr txBox="1"/>
          <p:nvPr/>
        </p:nvSpPr>
        <p:spPr>
          <a:xfrm>
            <a:off x="4564238" y="2798504"/>
            <a:ext cx="45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FF00"/>
                </a:solidFill>
                <a:latin typeface="BankGothic Md BT" panose="020B0807020203060204" pitchFamily="34" charset="0"/>
              </a:rPr>
              <a:t>IP</a:t>
            </a:r>
            <a:endParaRPr lang="zh-CN" altLang="en-US" dirty="0">
              <a:solidFill>
                <a:srgbClr val="00FF00"/>
              </a:solidFill>
              <a:latin typeface="BankGothic Md BT" panose="020B080702020306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1F9F-BFB8-8EF1-AFF3-1F39DF2BFBA9}"/>
              </a:ext>
            </a:extLst>
          </p:cNvPr>
          <p:cNvSpPr txBox="1"/>
          <p:nvPr/>
        </p:nvSpPr>
        <p:spPr>
          <a:xfrm>
            <a:off x="4426723" y="3135584"/>
            <a:ext cx="87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FF00"/>
                </a:solidFill>
                <a:latin typeface="BankGothic Md BT" panose="020B0807020203060204" pitchFamily="34" charset="0"/>
              </a:rPr>
              <a:t>PORT</a:t>
            </a:r>
            <a:endParaRPr lang="zh-CN" altLang="en-US" sz="1400" dirty="0">
              <a:solidFill>
                <a:srgbClr val="00FF00"/>
              </a:solidFill>
              <a:latin typeface="BankGothic Md BT" panose="020B080702020306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FAFEEDF-A1CD-B3BB-CE63-F89627771A09}"/>
              </a:ext>
            </a:extLst>
          </p:cNvPr>
          <p:cNvSpPr/>
          <p:nvPr/>
        </p:nvSpPr>
        <p:spPr>
          <a:xfrm>
            <a:off x="6234949" y="2268400"/>
            <a:ext cx="576000" cy="216000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latin typeface="BankGothic Md BT" panose="020B0807020203060204" pitchFamily="34" charset="0"/>
              </a:rPr>
              <a:t>RECORD</a:t>
            </a:r>
            <a:endParaRPr lang="zh-CN" altLang="en-US" sz="600" dirty="0">
              <a:latin typeface="BankGothic Md BT" panose="020B080702020306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F6C2AA-4AB2-CE2F-D2F0-2468D567FD0B}"/>
              </a:ext>
            </a:extLst>
          </p:cNvPr>
          <p:cNvSpPr/>
          <p:nvPr/>
        </p:nvSpPr>
        <p:spPr>
          <a:xfrm>
            <a:off x="4458822" y="2269164"/>
            <a:ext cx="1738907" cy="2201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4725083-2899-5E23-6941-3F226EB8BAC1}"/>
              </a:ext>
            </a:extLst>
          </p:cNvPr>
          <p:cNvSpPr/>
          <p:nvPr/>
        </p:nvSpPr>
        <p:spPr>
          <a:xfrm>
            <a:off x="4471821" y="324893"/>
            <a:ext cx="2339128" cy="4950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00" dirty="0">
              <a:latin typeface="BankGothic Md BT" panose="020B080702020306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5FE74BF-4BD1-2513-7BBE-9FCA8DC6F702}"/>
              </a:ext>
            </a:extLst>
          </p:cNvPr>
          <p:cNvSpPr txBox="1"/>
          <p:nvPr/>
        </p:nvSpPr>
        <p:spPr>
          <a:xfrm>
            <a:off x="4434889" y="311994"/>
            <a:ext cx="4305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BankGothic Md BT" panose="020B0807020203060204" pitchFamily="34" charset="0"/>
              </a:rPr>
              <a:t>TX1</a:t>
            </a:r>
            <a:endParaRPr lang="zh-CN" altLang="en-US" sz="800" dirty="0">
              <a:solidFill>
                <a:schemeClr val="bg1"/>
              </a:solidFill>
              <a:latin typeface="BankGothic Md BT" panose="020B080702020306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953E19-4D28-64A8-9E4A-3490018E9A92}"/>
              </a:ext>
            </a:extLst>
          </p:cNvPr>
          <p:cNvSpPr txBox="1"/>
          <p:nvPr/>
        </p:nvSpPr>
        <p:spPr>
          <a:xfrm>
            <a:off x="4966465" y="311994"/>
            <a:ext cx="4305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BankGothic Md BT" panose="020B0807020203060204" pitchFamily="34" charset="0"/>
              </a:rPr>
              <a:t>TX2</a:t>
            </a:r>
            <a:endParaRPr lang="zh-CN" altLang="en-US" sz="800" dirty="0">
              <a:solidFill>
                <a:schemeClr val="bg1"/>
              </a:solidFill>
              <a:latin typeface="BankGothic Md BT" panose="020B080702020306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64F4F50-FC23-3C07-8BF3-52D9A0FD405D}"/>
              </a:ext>
            </a:extLst>
          </p:cNvPr>
          <p:cNvSpPr txBox="1"/>
          <p:nvPr/>
        </p:nvSpPr>
        <p:spPr>
          <a:xfrm>
            <a:off x="5498041" y="315359"/>
            <a:ext cx="4305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BankGothic Md BT" panose="020B0807020203060204" pitchFamily="34" charset="0"/>
              </a:rPr>
              <a:t>TX3</a:t>
            </a:r>
            <a:endParaRPr lang="zh-CN" altLang="en-US" sz="800" dirty="0">
              <a:solidFill>
                <a:schemeClr val="bg1"/>
              </a:solidFill>
              <a:latin typeface="BankGothic Md BT" panose="020B080702020306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D27C662-B94A-1914-690F-0F6365F64B61}"/>
              </a:ext>
            </a:extLst>
          </p:cNvPr>
          <p:cNvSpPr/>
          <p:nvPr/>
        </p:nvSpPr>
        <p:spPr>
          <a:xfrm>
            <a:off x="4784388" y="379917"/>
            <a:ext cx="222583" cy="93088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D28CE3-8145-DC93-07BB-833A508DEBF2}"/>
              </a:ext>
            </a:extLst>
          </p:cNvPr>
          <p:cNvSpPr/>
          <p:nvPr/>
        </p:nvSpPr>
        <p:spPr>
          <a:xfrm>
            <a:off x="5328790" y="379917"/>
            <a:ext cx="222583" cy="93088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FB128A2-59B7-67E0-3CBE-A41E954E0466}"/>
              </a:ext>
            </a:extLst>
          </p:cNvPr>
          <p:cNvSpPr/>
          <p:nvPr/>
        </p:nvSpPr>
        <p:spPr>
          <a:xfrm>
            <a:off x="5867558" y="379917"/>
            <a:ext cx="222583" cy="93088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8A1B71A-CE7D-02EE-29E0-8FB28D475CFD}"/>
              </a:ext>
            </a:extLst>
          </p:cNvPr>
          <p:cNvSpPr txBox="1"/>
          <p:nvPr/>
        </p:nvSpPr>
        <p:spPr>
          <a:xfrm>
            <a:off x="4412174" y="564270"/>
            <a:ext cx="6853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BankGothic Md BT" panose="020B0807020203060204" pitchFamily="34" charset="0"/>
              </a:rPr>
              <a:t>ADCnum</a:t>
            </a:r>
            <a:endParaRPr lang="zh-CN" altLang="en-US" sz="800" dirty="0">
              <a:solidFill>
                <a:schemeClr val="bg1"/>
              </a:solidFill>
              <a:latin typeface="BankGothic Md BT" panose="020B080702020306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A0792A-A8EA-203F-8CF4-EE486056A017}"/>
              </a:ext>
            </a:extLst>
          </p:cNvPr>
          <p:cNvSpPr/>
          <p:nvPr/>
        </p:nvSpPr>
        <p:spPr>
          <a:xfrm>
            <a:off x="5055128" y="552010"/>
            <a:ext cx="281527" cy="20767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337A24E-1E47-69E2-20F5-0608450480D7}"/>
              </a:ext>
            </a:extLst>
          </p:cNvPr>
          <p:cNvSpPr txBox="1"/>
          <p:nvPr/>
        </p:nvSpPr>
        <p:spPr>
          <a:xfrm>
            <a:off x="5255450" y="553335"/>
            <a:ext cx="5315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BankGothic Md BT" panose="020B0807020203060204" pitchFamily="34" charset="0"/>
              </a:rPr>
              <a:t>Chirp</a:t>
            </a:r>
            <a:endParaRPr lang="zh-CN" altLang="en-US" sz="800" dirty="0">
              <a:solidFill>
                <a:schemeClr val="bg1"/>
              </a:solidFill>
              <a:latin typeface="BankGothic Md BT" panose="020B080702020306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11FBB51-7552-4BA3-A17A-EAAF78A68EB7}"/>
              </a:ext>
            </a:extLst>
          </p:cNvPr>
          <p:cNvSpPr/>
          <p:nvPr/>
        </p:nvSpPr>
        <p:spPr>
          <a:xfrm>
            <a:off x="5713336" y="553615"/>
            <a:ext cx="281527" cy="2092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593CA8A-2FEE-C66E-DA93-7DA7E719E78F}"/>
              </a:ext>
            </a:extLst>
          </p:cNvPr>
          <p:cNvSpPr txBox="1"/>
          <p:nvPr/>
        </p:nvSpPr>
        <p:spPr>
          <a:xfrm>
            <a:off x="5944940" y="548632"/>
            <a:ext cx="5315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BankGothic Md BT" panose="020B0807020203060204" pitchFamily="34" charset="0"/>
              </a:rPr>
              <a:t>Frame</a:t>
            </a:r>
            <a:endParaRPr lang="zh-CN" altLang="en-US" sz="800" dirty="0">
              <a:solidFill>
                <a:schemeClr val="bg1"/>
              </a:solidFill>
              <a:latin typeface="BankGothic Md BT" panose="020B080702020306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5662D09-81B6-8C6F-FF2C-689D4CF4151B}"/>
              </a:ext>
            </a:extLst>
          </p:cNvPr>
          <p:cNvSpPr/>
          <p:nvPr/>
        </p:nvSpPr>
        <p:spPr>
          <a:xfrm>
            <a:off x="6408985" y="550884"/>
            <a:ext cx="281527" cy="208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196F567-2596-C3E0-B39E-A785411F339E}"/>
              </a:ext>
            </a:extLst>
          </p:cNvPr>
          <p:cNvSpPr/>
          <p:nvPr/>
        </p:nvSpPr>
        <p:spPr>
          <a:xfrm>
            <a:off x="4470030" y="859521"/>
            <a:ext cx="1316996" cy="6218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00" dirty="0">
              <a:latin typeface="BankGothic Md BT" panose="020B080702020306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BA22379-6CF3-9E62-ED15-9CE59D348A69}"/>
              </a:ext>
            </a:extLst>
          </p:cNvPr>
          <p:cNvSpPr/>
          <p:nvPr/>
        </p:nvSpPr>
        <p:spPr>
          <a:xfrm>
            <a:off x="5457417" y="893333"/>
            <a:ext cx="269844" cy="142205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2026EDF-A1A0-485C-9914-90123EF29954}"/>
              </a:ext>
            </a:extLst>
          </p:cNvPr>
          <p:cNvSpPr txBox="1"/>
          <p:nvPr/>
        </p:nvSpPr>
        <p:spPr>
          <a:xfrm>
            <a:off x="4426723" y="827699"/>
            <a:ext cx="1115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FF00"/>
                </a:solidFill>
                <a:latin typeface="BankGothic Md BT" panose="020B0807020203060204" pitchFamily="34" charset="0"/>
              </a:rPr>
              <a:t>Net Status</a:t>
            </a:r>
            <a:endParaRPr lang="zh-CN" altLang="en-US" sz="1050" dirty="0">
              <a:solidFill>
                <a:srgbClr val="00FF00"/>
              </a:solidFill>
              <a:latin typeface="BankGothic Md BT" panose="020B080702020306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E68EFB3-78D6-3D6F-9E05-B5642A3FF43B}"/>
              </a:ext>
            </a:extLst>
          </p:cNvPr>
          <p:cNvSpPr/>
          <p:nvPr/>
        </p:nvSpPr>
        <p:spPr>
          <a:xfrm>
            <a:off x="5457417" y="1089391"/>
            <a:ext cx="269844" cy="142205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4ACCC79-6AB4-5930-A0DF-C36EFC58CC74}"/>
              </a:ext>
            </a:extLst>
          </p:cNvPr>
          <p:cNvSpPr txBox="1"/>
          <p:nvPr/>
        </p:nvSpPr>
        <p:spPr>
          <a:xfrm>
            <a:off x="4426723" y="1023757"/>
            <a:ext cx="1115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FF00"/>
                </a:solidFill>
                <a:latin typeface="BankGothic Md BT" panose="020B0807020203060204" pitchFamily="34" charset="0"/>
              </a:rPr>
              <a:t>Com Status</a:t>
            </a:r>
            <a:endParaRPr lang="zh-CN" altLang="en-US" sz="1050" dirty="0">
              <a:solidFill>
                <a:srgbClr val="00FF00"/>
              </a:solidFill>
              <a:latin typeface="BankGothic Md BT" panose="020B080702020306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98713B5-083F-DC26-9C5F-036CF90CA135}"/>
              </a:ext>
            </a:extLst>
          </p:cNvPr>
          <p:cNvSpPr/>
          <p:nvPr/>
        </p:nvSpPr>
        <p:spPr>
          <a:xfrm>
            <a:off x="5457417" y="1285829"/>
            <a:ext cx="269844" cy="142205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ADE8E6C-E5D7-797E-7907-D61C235E65A7}"/>
              </a:ext>
            </a:extLst>
          </p:cNvPr>
          <p:cNvSpPr txBox="1"/>
          <p:nvPr/>
        </p:nvSpPr>
        <p:spPr>
          <a:xfrm>
            <a:off x="4426723" y="1220195"/>
            <a:ext cx="1115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FF00"/>
                </a:solidFill>
                <a:latin typeface="BankGothic Md BT" panose="020B0807020203060204" pitchFamily="34" charset="0"/>
              </a:rPr>
              <a:t>Udp Status</a:t>
            </a:r>
            <a:endParaRPr lang="zh-CN" altLang="en-US" sz="1050" dirty="0">
              <a:solidFill>
                <a:srgbClr val="00FF00"/>
              </a:solidFill>
              <a:latin typeface="BankGothic Md BT" panose="020B080702020306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B6D284F-EB9A-DD5E-53A4-9E8D21395D4E}"/>
              </a:ext>
            </a:extLst>
          </p:cNvPr>
          <p:cNvSpPr/>
          <p:nvPr/>
        </p:nvSpPr>
        <p:spPr>
          <a:xfrm>
            <a:off x="5830333" y="859520"/>
            <a:ext cx="980616" cy="6218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00" dirty="0">
              <a:latin typeface="BankGothic Md BT" panose="020B080702020306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72CA1C1-42EE-0FD5-3D93-745CF6043273}"/>
              </a:ext>
            </a:extLst>
          </p:cNvPr>
          <p:cNvSpPr txBox="1"/>
          <p:nvPr/>
        </p:nvSpPr>
        <p:spPr>
          <a:xfrm>
            <a:off x="5774457" y="841187"/>
            <a:ext cx="1115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00FF00"/>
                </a:solidFill>
                <a:latin typeface="华光平黑_CNKI" panose="02000500000000000000" pitchFamily="2" charset="-122"/>
                <a:ea typeface="华光平黑_CNKI" panose="02000500000000000000" pitchFamily="2" charset="-122"/>
              </a:rPr>
              <a:t>我應該回傳嗎？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C1BE46-FF49-F77A-7B39-6B5707F0DF86}"/>
              </a:ext>
            </a:extLst>
          </p:cNvPr>
          <p:cNvSpPr/>
          <p:nvPr/>
        </p:nvSpPr>
        <p:spPr>
          <a:xfrm>
            <a:off x="5905205" y="1065891"/>
            <a:ext cx="828216" cy="356082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华光平黑_CNKI" panose="02000500000000000000" pitchFamily="2" charset="-122"/>
              <a:ea typeface="华光平黑_CNKI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840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9D4290-CA4B-0B98-8D9B-C500E477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4" y="123825"/>
            <a:ext cx="2572027" cy="255828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C324A658-163A-60A8-39B7-C8F6E11A57CE}"/>
              </a:ext>
            </a:extLst>
          </p:cNvPr>
          <p:cNvSpPr/>
          <p:nvPr/>
        </p:nvSpPr>
        <p:spPr>
          <a:xfrm>
            <a:off x="1103879" y="948737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D16562-A152-5105-DB7D-A1637A5F0612}"/>
              </a:ext>
            </a:extLst>
          </p:cNvPr>
          <p:cNvSpPr txBox="1"/>
          <p:nvPr/>
        </p:nvSpPr>
        <p:spPr>
          <a:xfrm>
            <a:off x="1103879" y="671738"/>
            <a:ext cx="1633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正方形目标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0B7B449-C74A-95DA-4949-EEDF93B3B014}"/>
              </a:ext>
            </a:extLst>
          </p:cNvPr>
          <p:cNvSpPr/>
          <p:nvPr/>
        </p:nvSpPr>
        <p:spPr>
          <a:xfrm>
            <a:off x="1132907" y="1798593"/>
            <a:ext cx="288000" cy="288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F9D820-6407-7ED4-D77E-036ECDE3CB27}"/>
              </a:ext>
            </a:extLst>
          </p:cNvPr>
          <p:cNvSpPr txBox="1"/>
          <p:nvPr/>
        </p:nvSpPr>
        <p:spPr>
          <a:xfrm>
            <a:off x="1372393" y="1790720"/>
            <a:ext cx="1633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电流源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3A2EC0B-96B2-4F70-2C70-9A008E77FF06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79676" y="1081088"/>
            <a:ext cx="144203" cy="184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483CA34-D754-6983-6200-738863B55BB8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103879" y="1327618"/>
            <a:ext cx="614401" cy="169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CB7E312-E1C6-F67E-23CA-217642286588}"/>
              </a:ext>
            </a:extLst>
          </p:cNvPr>
          <p:cNvSpPr txBox="1"/>
          <p:nvPr/>
        </p:nvSpPr>
        <p:spPr>
          <a:xfrm>
            <a:off x="743879" y="1265817"/>
            <a:ext cx="3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墙体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AFA1578-B81E-42B6-1FE5-BA4FE9FD6CA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76451" y="1727482"/>
            <a:ext cx="47428" cy="4689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02CF4D2-A700-1CF1-1DD5-0E5C32C08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31" y="123825"/>
            <a:ext cx="2572027" cy="2558282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22AAF99-E46F-A99A-20AC-E4CB2E584DCB}"/>
              </a:ext>
            </a:extLst>
          </p:cNvPr>
          <p:cNvCxnSpPr/>
          <p:nvPr/>
        </p:nvCxnSpPr>
        <p:spPr>
          <a:xfrm flipH="1" flipV="1">
            <a:off x="3165902" y="1598221"/>
            <a:ext cx="450056" cy="3500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46499B0-FCB0-DDDE-5CE3-E209B1EEF1CC}"/>
              </a:ext>
            </a:extLst>
          </p:cNvPr>
          <p:cNvCxnSpPr>
            <a:cxnSpLocks/>
          </p:cNvCxnSpPr>
          <p:nvPr/>
        </p:nvCxnSpPr>
        <p:spPr>
          <a:xfrm flipV="1">
            <a:off x="3165902" y="1174383"/>
            <a:ext cx="469106" cy="4238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B7CF864-0195-3888-AE8A-C2222736CA39}"/>
              </a:ext>
            </a:extLst>
          </p:cNvPr>
          <p:cNvCxnSpPr>
            <a:cxnSpLocks/>
          </p:cNvCxnSpPr>
          <p:nvPr/>
        </p:nvCxnSpPr>
        <p:spPr>
          <a:xfrm flipH="1" flipV="1">
            <a:off x="3179520" y="755259"/>
            <a:ext cx="455488" cy="4000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509BCEC-9236-0399-6BCB-A0589F8FD02A}"/>
              </a:ext>
            </a:extLst>
          </p:cNvPr>
          <p:cNvSpPr txBox="1"/>
          <p:nvPr/>
        </p:nvSpPr>
        <p:spPr>
          <a:xfrm>
            <a:off x="3390930" y="1295421"/>
            <a:ext cx="1633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预计电磁传播路径</a:t>
            </a:r>
          </a:p>
        </p:txBody>
      </p:sp>
    </p:spTree>
    <p:extLst>
      <p:ext uri="{BB962C8B-B14F-4D97-AF65-F5344CB8AC3E}">
        <p14:creationId xmlns:p14="http://schemas.microsoft.com/office/powerpoint/2010/main" val="116976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E3FB22-3245-148D-C971-B546BB899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0" y="266699"/>
            <a:ext cx="1624998" cy="16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BEB07A-9A18-7DAB-0EC8-1ACA0B33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08" y="266698"/>
            <a:ext cx="1624279" cy="16155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50D5B8-06B5-8AA8-77DD-6B9F0FA55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66" y="266696"/>
            <a:ext cx="1624279" cy="16155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57CF96-4453-D131-FD29-B7428A5BC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87" y="266697"/>
            <a:ext cx="1624279" cy="1615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E28131-B092-C3EA-1A72-1E1A82047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29" y="1882295"/>
            <a:ext cx="1624279" cy="16155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983AC27-A2FA-D723-65AF-97EDB9BDB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68" y="1882295"/>
            <a:ext cx="1632959" cy="16155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20C0876-9012-D439-3921-13746F6AA4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06" y="1882294"/>
            <a:ext cx="1624279" cy="16155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B99A4D-E920-D386-7E01-1F0EBC7F91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27" y="1882291"/>
            <a:ext cx="1632960" cy="16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24C09C3-DF64-4569-312E-C0A1F3140AA4}"/>
              </a:ext>
            </a:extLst>
          </p:cNvPr>
          <p:cNvSpPr/>
          <p:nvPr/>
        </p:nvSpPr>
        <p:spPr>
          <a:xfrm>
            <a:off x="101026" y="303193"/>
            <a:ext cx="2160000" cy="144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FAF627-9CE8-827D-3D98-83F8DDE7896D}"/>
              </a:ext>
            </a:extLst>
          </p:cNvPr>
          <p:cNvSpPr/>
          <p:nvPr/>
        </p:nvSpPr>
        <p:spPr>
          <a:xfrm>
            <a:off x="324863" y="1416843"/>
            <a:ext cx="587155" cy="226337"/>
          </a:xfrm>
          <a:prstGeom prst="rect">
            <a:avLst/>
          </a:prstGeom>
          <a:solidFill>
            <a:srgbClr val="33CC33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latin typeface="BankGothic Md BT" panose="020B0807020203060204" pitchFamily="34" charset="0"/>
              </a:rPr>
              <a:t>Confirm</a:t>
            </a:r>
            <a:endParaRPr lang="zh-CN" altLang="en-US" sz="700" dirty="0">
              <a:latin typeface="BankGothic Md BT" panose="020B080702020306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FA0A3D-C8B3-EF7D-920A-CB8CBF13B023}"/>
              </a:ext>
            </a:extLst>
          </p:cNvPr>
          <p:cNvSpPr/>
          <p:nvPr/>
        </p:nvSpPr>
        <p:spPr>
          <a:xfrm>
            <a:off x="1451195" y="1416842"/>
            <a:ext cx="587155" cy="226337"/>
          </a:xfrm>
          <a:prstGeom prst="rect">
            <a:avLst/>
          </a:prstGeom>
          <a:solidFill>
            <a:srgbClr val="33CC33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>
                <a:latin typeface="BankGothic Md BT" panose="020B0807020203060204" pitchFamily="34" charset="0"/>
                <a:cs typeface="Times New Roman" panose="02020603050405020304" pitchFamily="18" charset="0"/>
              </a:rPr>
              <a:t>Abort</a:t>
            </a:r>
            <a:endParaRPr lang="zh-CN" altLang="en-US" sz="700" dirty="0">
              <a:latin typeface="BankGothic Md BT" panose="020B080702020306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21EF16-2DE6-C4DB-9165-7DEC3A82D2F6}"/>
              </a:ext>
            </a:extLst>
          </p:cNvPr>
          <p:cNvSpPr/>
          <p:nvPr/>
        </p:nvSpPr>
        <p:spPr>
          <a:xfrm>
            <a:off x="724913" y="508874"/>
            <a:ext cx="1353918" cy="226337"/>
          </a:xfrm>
          <a:prstGeom prst="rect">
            <a:avLst/>
          </a:prstGeom>
          <a:solidFill>
            <a:srgbClr val="33CC33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>
              <a:latin typeface="Alien Encounters" panose="00000400000000000000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88AC7D-227C-F9DD-1757-951CBCF656C8}"/>
              </a:ext>
            </a:extLst>
          </p:cNvPr>
          <p:cNvSpPr/>
          <p:nvPr/>
        </p:nvSpPr>
        <p:spPr>
          <a:xfrm>
            <a:off x="724913" y="939047"/>
            <a:ext cx="1353918" cy="226337"/>
          </a:xfrm>
          <a:prstGeom prst="rect">
            <a:avLst/>
          </a:prstGeom>
          <a:solidFill>
            <a:srgbClr val="33CC33">
              <a:alpha val="5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>
              <a:latin typeface="Alien Encounters" panose="00000400000000000000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609BD7-3178-4228-5774-88C5E75846AB}"/>
              </a:ext>
            </a:extLst>
          </p:cNvPr>
          <p:cNvSpPr txBox="1"/>
          <p:nvPr/>
        </p:nvSpPr>
        <p:spPr>
          <a:xfrm>
            <a:off x="-1011316" y="918985"/>
            <a:ext cx="2877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BFD4A"/>
                </a:solidFill>
                <a:latin typeface="BankGothic Md BT" panose="020B0807020203060204" pitchFamily="34" charset="0"/>
              </a:rPr>
              <a:t>Port</a:t>
            </a:r>
            <a:endParaRPr lang="zh-CN" altLang="en-US" sz="1200" dirty="0">
              <a:solidFill>
                <a:srgbClr val="0BFD4A"/>
              </a:solidFill>
              <a:latin typeface="BankGothic Md BT" panose="020B080702020306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3B4E99-4913-6A76-83A3-195F1DC3390A}"/>
              </a:ext>
            </a:extLst>
          </p:cNvPr>
          <p:cNvSpPr txBox="1"/>
          <p:nvPr/>
        </p:nvSpPr>
        <p:spPr>
          <a:xfrm>
            <a:off x="-1557516" y="477562"/>
            <a:ext cx="396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BFD4A"/>
                </a:solidFill>
                <a:latin typeface="BankGothic Md BT" panose="020B0807020203060204" pitchFamily="34" charset="0"/>
              </a:rPr>
              <a:t>IP</a:t>
            </a:r>
            <a:endParaRPr lang="zh-CN" altLang="en-US" sz="1200" dirty="0">
              <a:solidFill>
                <a:srgbClr val="0BFD4A"/>
              </a:solidFill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2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741D5E-6132-012C-A67E-2A118384B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0" y="642936"/>
            <a:ext cx="2897716" cy="21732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A42DD1-A5B2-05D7-69DE-7B9447CD0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642935"/>
            <a:ext cx="2897717" cy="2173288"/>
          </a:xfrm>
          <a:prstGeom prst="rect">
            <a:avLst/>
          </a:prstGeom>
          <a:solidFill>
            <a:schemeClr val="accent1">
              <a:alpha val="0"/>
            </a:schemeClr>
          </a:solidFill>
          <a:effectLst>
            <a:reflection stA="0" endPos="65000" dist="50800" dir="5400000" sy="-100000" algn="bl" rotWithShape="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44BA5C-DA92-8FF5-80E0-1137A5A12B78}"/>
              </a:ext>
            </a:extLst>
          </p:cNvPr>
          <p:cNvSpPr/>
          <p:nvPr/>
        </p:nvSpPr>
        <p:spPr>
          <a:xfrm>
            <a:off x="776287" y="261938"/>
            <a:ext cx="585787" cy="1762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17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B04DAD-A323-3420-B823-54AE23493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299"/>
            <a:ext cx="6911975" cy="29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1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E1ED958-B7C5-5F3F-343C-767A86D1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20" y="340552"/>
            <a:ext cx="6086324" cy="27248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DCF3199-FE52-AF90-05B4-E2BD5EBD4983}"/>
              </a:ext>
            </a:extLst>
          </p:cNvPr>
          <p:cNvSpPr/>
          <p:nvPr/>
        </p:nvSpPr>
        <p:spPr>
          <a:xfrm>
            <a:off x="1669143" y="2438400"/>
            <a:ext cx="890209" cy="561219"/>
          </a:xfrm>
          <a:prstGeom prst="rect">
            <a:avLst/>
          </a:prstGeom>
          <a:noFill/>
          <a:ln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7DBD3D-34F1-200E-E1CF-F8B8398DDCD4}"/>
              </a:ext>
            </a:extLst>
          </p:cNvPr>
          <p:cNvSpPr txBox="1"/>
          <p:nvPr/>
        </p:nvSpPr>
        <p:spPr>
          <a:xfrm>
            <a:off x="892628" y="1785256"/>
            <a:ext cx="2443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FF0000"/>
                </a:solidFill>
              </a:rPr>
              <a:t>這是我在向雷達揮手的</a:t>
            </a:r>
            <a:r>
              <a:rPr lang="en-US" altLang="zh-CN" sz="1000" b="1" dirty="0">
                <a:solidFill>
                  <a:srgbClr val="FF0000"/>
                </a:solidFill>
              </a:rPr>
              <a:t>RD</a:t>
            </a:r>
            <a:r>
              <a:rPr lang="zh-CN" altLang="en-US" sz="1000" b="1" dirty="0">
                <a:solidFill>
                  <a:srgbClr val="FF0000"/>
                </a:solidFill>
              </a:rPr>
              <a:t>譜圖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C2C9D6-F8B9-1FEF-D228-435DCD49429A}"/>
              </a:ext>
            </a:extLst>
          </p:cNvPr>
          <p:cNvSpPr txBox="1"/>
          <p:nvPr/>
        </p:nvSpPr>
        <p:spPr>
          <a:xfrm>
            <a:off x="892628" y="2031477"/>
            <a:ext cx="2443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FF0000"/>
                </a:solidFill>
              </a:rPr>
              <a:t>已做一級</a:t>
            </a:r>
            <a:r>
              <a:rPr lang="en-US" altLang="zh-CN" sz="1000" b="1" dirty="0">
                <a:solidFill>
                  <a:srgbClr val="FF0000"/>
                </a:solidFill>
              </a:rPr>
              <a:t>MTI</a:t>
            </a:r>
            <a:r>
              <a:rPr lang="zh-CN" altLang="en-US" sz="1000" b="1" dirty="0">
                <a:solidFill>
                  <a:srgbClr val="FF0000"/>
                </a:solidFill>
              </a:rPr>
              <a:t>后的檢測結果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5B672F-ECD7-E8DA-0D6F-9699843DBFFA}"/>
              </a:ext>
            </a:extLst>
          </p:cNvPr>
          <p:cNvSpPr txBox="1"/>
          <p:nvPr/>
        </p:nvSpPr>
        <p:spPr>
          <a:xfrm>
            <a:off x="4102706" y="1785255"/>
            <a:ext cx="2443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FF0000"/>
                </a:solidFill>
              </a:rPr>
              <a:t>發射天綫</a:t>
            </a:r>
            <a:r>
              <a:rPr lang="en-US" altLang="zh-CN" sz="1000" b="1" dirty="0">
                <a:solidFill>
                  <a:srgbClr val="FF0000"/>
                </a:solidFill>
              </a:rPr>
              <a:t>1</a:t>
            </a:r>
            <a:r>
              <a:rPr lang="zh-CN" altLang="en-US" sz="1000" b="1" dirty="0">
                <a:solidFill>
                  <a:srgbClr val="FF0000"/>
                </a:solidFill>
              </a:rPr>
              <a:t>的四個接受通道的波形</a:t>
            </a:r>
          </a:p>
        </p:txBody>
      </p:sp>
    </p:spTree>
    <p:extLst>
      <p:ext uri="{BB962C8B-B14F-4D97-AF65-F5344CB8AC3E}">
        <p14:creationId xmlns:p14="http://schemas.microsoft.com/office/powerpoint/2010/main" val="103913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8C1F41-2CB9-B0EE-FC0D-AD1F4B07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5" y="791665"/>
            <a:ext cx="6057143" cy="11142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B0946F-A64F-09FF-33F1-77C8C8C20239}"/>
              </a:ext>
            </a:extLst>
          </p:cNvPr>
          <p:cNvSpPr txBox="1"/>
          <p:nvPr/>
        </p:nvSpPr>
        <p:spPr>
          <a:xfrm>
            <a:off x="2467429" y="1697673"/>
            <a:ext cx="343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FF0000"/>
                </a:solidFill>
              </a:rPr>
              <a:t>正常情況下 默認應該是</a:t>
            </a:r>
            <a:r>
              <a:rPr lang="en-US" altLang="zh-CN" sz="1000" b="1" dirty="0">
                <a:solidFill>
                  <a:srgbClr val="FF0000"/>
                </a:solidFill>
              </a:rPr>
              <a:t>196MB</a:t>
            </a:r>
            <a:r>
              <a:rPr lang="zh-CN" altLang="en-US" sz="1000" b="1" dirty="0">
                <a:solidFill>
                  <a:srgbClr val="FF0000"/>
                </a:solidFill>
              </a:rPr>
              <a:t>，丟包情況下是 </a:t>
            </a:r>
            <a:r>
              <a:rPr lang="en-US" altLang="zh-CN" sz="1000" b="1" dirty="0">
                <a:solidFill>
                  <a:srgbClr val="FF0000"/>
                </a:solidFill>
              </a:rPr>
              <a:t>193MB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83D4FD-FFA6-456E-F892-51C661C1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01" y="2035025"/>
            <a:ext cx="2118680" cy="16297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AD0006D-9884-AC4A-3A97-ED3441ACAE38}"/>
              </a:ext>
            </a:extLst>
          </p:cNvPr>
          <p:cNvSpPr txBox="1"/>
          <p:nvPr/>
        </p:nvSpPr>
        <p:spPr>
          <a:xfrm>
            <a:off x="3742267" y="3096123"/>
            <a:ext cx="343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FF0000"/>
                </a:solidFill>
              </a:rPr>
              <a:t>連接檢測會一直出現未知回復的情況</a:t>
            </a:r>
          </a:p>
        </p:txBody>
      </p:sp>
    </p:spTree>
    <p:extLst>
      <p:ext uri="{BB962C8B-B14F-4D97-AF65-F5344CB8AC3E}">
        <p14:creationId xmlns:p14="http://schemas.microsoft.com/office/powerpoint/2010/main" val="4031726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230C24-C1AB-C8E2-A623-0C35AE47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7" y="416076"/>
            <a:ext cx="3046185" cy="25718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DF42A9-375D-9266-72D8-92CBB4B0D355}"/>
              </a:ext>
            </a:extLst>
          </p:cNvPr>
          <p:cNvSpPr txBox="1"/>
          <p:nvPr/>
        </p:nvSpPr>
        <p:spPr>
          <a:xfrm>
            <a:off x="525917" y="416076"/>
            <a:ext cx="34317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rgbClr val="FF0000"/>
                </a:solidFill>
              </a:rPr>
              <a:t>請在文件開頭與末尾加入 </a:t>
            </a:r>
            <a:r>
              <a:rPr lang="en-US" altLang="zh-CN" sz="1000" b="1" dirty="0">
                <a:solidFill>
                  <a:srgbClr val="FF0000"/>
                </a:solidFill>
              </a:rPr>
              <a:t>#ifndef _WIN32 </a:t>
            </a:r>
            <a:r>
              <a:rPr lang="zh-CN" altLang="en-US" sz="1000" b="1" dirty="0">
                <a:solidFill>
                  <a:srgbClr val="FF0000"/>
                </a:solidFill>
              </a:rPr>
              <a:t>與 </a:t>
            </a:r>
            <a:r>
              <a:rPr lang="en-US" altLang="zh-CN" sz="1000" b="1" dirty="0">
                <a:solidFill>
                  <a:srgbClr val="FF0000"/>
                </a:solidFill>
              </a:rPr>
              <a:t>#endif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4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FF4D77FD-137A-2857-F292-1F667C80E494}"/>
              </a:ext>
            </a:extLst>
          </p:cNvPr>
          <p:cNvSpPr/>
          <p:nvPr/>
        </p:nvSpPr>
        <p:spPr>
          <a:xfrm>
            <a:off x="3612748" y="2349055"/>
            <a:ext cx="468000" cy="467707"/>
          </a:xfrm>
          <a:prstGeom prst="ellipse">
            <a:avLst/>
          </a:prstGeom>
          <a:ln>
            <a:solidFill>
              <a:srgbClr val="006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BC9710B-6F90-455D-1BB8-48D6A99F4F92}"/>
              </a:ext>
            </a:extLst>
          </p:cNvPr>
          <p:cNvSpPr/>
          <p:nvPr/>
        </p:nvSpPr>
        <p:spPr>
          <a:xfrm rot="20437423">
            <a:off x="2137314" y="1538867"/>
            <a:ext cx="2624254" cy="1114478"/>
          </a:xfrm>
          <a:prstGeom prst="ellipse">
            <a:avLst/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836927E-4848-030F-A6C7-17A68270B5B9}"/>
              </a:ext>
            </a:extLst>
          </p:cNvPr>
          <p:cNvSpPr/>
          <p:nvPr/>
        </p:nvSpPr>
        <p:spPr>
          <a:xfrm>
            <a:off x="2352661" y="873512"/>
            <a:ext cx="1620000" cy="1620000"/>
          </a:xfrm>
          <a:prstGeom prst="ellipse">
            <a:avLst/>
          </a:prstGeom>
          <a:ln>
            <a:solidFill>
              <a:srgbClr val="0066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F416BB8-90D6-0C33-2FE5-312A39B87931}"/>
              </a:ext>
            </a:extLst>
          </p:cNvPr>
          <p:cNvSpPr/>
          <p:nvPr/>
        </p:nvSpPr>
        <p:spPr>
          <a:xfrm>
            <a:off x="3650449" y="1209509"/>
            <a:ext cx="772059" cy="21054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" dirty="0">
                <a:latin typeface="BankGothic Md BT" panose="020B0807020203060204" pitchFamily="34" charset="0"/>
              </a:rPr>
              <a:t>Disconnect</a:t>
            </a:r>
            <a:endParaRPr lang="zh-CN" altLang="en-US" sz="720" dirty="0">
              <a:latin typeface="BankGothic Md BT" panose="020B080702020306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36AFCC-C015-725C-1050-CD07CA7866CE}"/>
              </a:ext>
            </a:extLst>
          </p:cNvPr>
          <p:cNvSpPr/>
          <p:nvPr/>
        </p:nvSpPr>
        <p:spPr>
          <a:xfrm>
            <a:off x="3650448" y="1589654"/>
            <a:ext cx="772059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Connect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C14096-7724-B523-C5B1-15DC1A0687D7}"/>
              </a:ext>
            </a:extLst>
          </p:cNvPr>
          <p:cNvSpPr/>
          <p:nvPr/>
        </p:nvSpPr>
        <p:spPr>
          <a:xfrm>
            <a:off x="3650448" y="1943894"/>
            <a:ext cx="772059" cy="2105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80" dirty="0">
                <a:latin typeface="BankGothic Md BT" panose="020B0807020203060204" pitchFamily="34" charset="0"/>
              </a:rPr>
              <a:t>DISABLED</a:t>
            </a:r>
            <a:endParaRPr lang="zh-CN" altLang="en-US" sz="780" dirty="0">
              <a:latin typeface="BankGothic Md BT" panose="020B080702020306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E8A4F8-C2BC-5AA1-92ED-2F9F2D29AB05}"/>
              </a:ext>
            </a:extLst>
          </p:cNvPr>
          <p:cNvSpPr/>
          <p:nvPr/>
        </p:nvSpPr>
        <p:spPr>
          <a:xfrm>
            <a:off x="2640156" y="1199467"/>
            <a:ext cx="772059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SERVER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F33E2D-B3CA-882F-B5C1-61F7A81103A2}"/>
              </a:ext>
            </a:extLst>
          </p:cNvPr>
          <p:cNvSpPr/>
          <p:nvPr/>
        </p:nvSpPr>
        <p:spPr>
          <a:xfrm>
            <a:off x="2640156" y="1579612"/>
            <a:ext cx="772059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CLIENT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3120FA-AB7E-F287-538F-1EF1A79DF32D}"/>
              </a:ext>
            </a:extLst>
          </p:cNvPr>
          <p:cNvSpPr/>
          <p:nvPr/>
        </p:nvSpPr>
        <p:spPr>
          <a:xfrm>
            <a:off x="2639638" y="1956698"/>
            <a:ext cx="772059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NORMAL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23F518-C510-309B-648D-B580CDB471F0}"/>
              </a:ext>
            </a:extLst>
          </p:cNvPr>
          <p:cNvSpPr/>
          <p:nvPr/>
        </p:nvSpPr>
        <p:spPr>
          <a:xfrm>
            <a:off x="4660740" y="1589652"/>
            <a:ext cx="772059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LISTEN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A5706E-9FF9-870D-4224-C643A75B7902}"/>
              </a:ext>
            </a:extLst>
          </p:cNvPr>
          <p:cNvSpPr/>
          <p:nvPr/>
        </p:nvSpPr>
        <p:spPr>
          <a:xfrm>
            <a:off x="4660740" y="1209507"/>
            <a:ext cx="772059" cy="21054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CLOSED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767DAE7-2847-61D7-CB1A-7B2C29854244}"/>
              </a:ext>
            </a:extLst>
          </p:cNvPr>
          <p:cNvSpPr/>
          <p:nvPr/>
        </p:nvSpPr>
        <p:spPr>
          <a:xfrm>
            <a:off x="1114300" y="628108"/>
            <a:ext cx="560769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EN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929FE7-B1B5-52D6-F2C6-846B77DE750E}"/>
              </a:ext>
            </a:extLst>
          </p:cNvPr>
          <p:cNvSpPr/>
          <p:nvPr/>
        </p:nvSpPr>
        <p:spPr>
          <a:xfrm>
            <a:off x="1114300" y="937988"/>
            <a:ext cx="560769" cy="210541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D-EN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719ADE-8A7E-1AF8-FBB2-BDA007E92609}"/>
              </a:ext>
            </a:extLst>
          </p:cNvPr>
          <p:cNvSpPr/>
          <p:nvPr/>
        </p:nvSpPr>
        <p:spPr>
          <a:xfrm>
            <a:off x="1114300" y="1266376"/>
            <a:ext cx="560769" cy="2105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NA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F7E5E3-FADD-5AB0-A868-0AA6AE6FBFD8}"/>
              </a:ext>
            </a:extLst>
          </p:cNvPr>
          <p:cNvSpPr/>
          <p:nvPr/>
        </p:nvSpPr>
        <p:spPr>
          <a:xfrm>
            <a:off x="1114300" y="1589652"/>
            <a:ext cx="560769" cy="210541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BankGothic Md BT" panose="020B0807020203060204" pitchFamily="34" charset="0"/>
              </a:rPr>
              <a:t>SAVE</a:t>
            </a:r>
            <a:endParaRPr lang="zh-CN" altLang="en-US" sz="900" dirty="0">
              <a:latin typeface="BankGothic Md BT" panose="020B080702020306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E63C38-EBBE-69F1-1070-DEBCCB4CFABE}"/>
              </a:ext>
            </a:extLst>
          </p:cNvPr>
          <p:cNvSpPr/>
          <p:nvPr/>
        </p:nvSpPr>
        <p:spPr>
          <a:xfrm>
            <a:off x="6233404" y="859521"/>
            <a:ext cx="576000" cy="216000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dirty="0">
                <a:latin typeface="BankGothic Md BT" panose="020B0807020203060204" pitchFamily="34" charset="0"/>
              </a:rPr>
              <a:t>Connect</a:t>
            </a:r>
          </a:p>
          <a:p>
            <a:pPr algn="ctr"/>
            <a:r>
              <a:rPr lang="en-US" altLang="zh-CN" sz="600" dirty="0">
                <a:latin typeface="BankGothic Md BT" panose="020B0807020203060204" pitchFamily="34" charset="0"/>
              </a:rPr>
              <a:t>COM</a:t>
            </a:r>
            <a:endParaRPr lang="zh-CN" altLang="en-US" sz="600" dirty="0">
              <a:latin typeface="BankGothic Md BT" panose="020B080702020306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AA6AABA-9ECB-660C-F7EE-C24FDACBD0EE}"/>
              </a:ext>
            </a:extLst>
          </p:cNvPr>
          <p:cNvSpPr/>
          <p:nvPr/>
        </p:nvSpPr>
        <p:spPr>
          <a:xfrm>
            <a:off x="5726611" y="1328800"/>
            <a:ext cx="828216" cy="356082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华光平黑_CNKI" panose="02000500000000000000" pitchFamily="2" charset="-122"/>
                <a:ea typeface="华光平黑_CNKI" panose="02000500000000000000" pitchFamily="2" charset="-122"/>
              </a:rPr>
              <a:t>請回傳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E38C09-6AB8-79B1-A947-08AB0DCF8437}"/>
              </a:ext>
            </a:extLst>
          </p:cNvPr>
          <p:cNvSpPr/>
          <p:nvPr/>
        </p:nvSpPr>
        <p:spPr>
          <a:xfrm>
            <a:off x="5726611" y="1807238"/>
            <a:ext cx="828216" cy="356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华光平黑_CNKI" panose="02000500000000000000" pitchFamily="2" charset="-122"/>
                <a:ea typeface="华光平黑_CNKI" panose="02000500000000000000" pitchFamily="2" charset="-122"/>
              </a:rPr>
              <a:t>請不要回傳</a:t>
            </a:r>
          </a:p>
        </p:txBody>
      </p:sp>
    </p:spTree>
    <p:extLst>
      <p:ext uri="{BB962C8B-B14F-4D97-AF65-F5344CB8AC3E}">
        <p14:creationId xmlns:p14="http://schemas.microsoft.com/office/powerpoint/2010/main" val="152626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8821111-E604-5E60-408A-6253CFA827D6}"/>
              </a:ext>
            </a:extLst>
          </p:cNvPr>
          <p:cNvSpPr/>
          <p:nvPr/>
        </p:nvSpPr>
        <p:spPr>
          <a:xfrm>
            <a:off x="101026" y="303193"/>
            <a:ext cx="4219548" cy="22707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7" dirty="0"/>
          </a:p>
        </p:txBody>
      </p:sp>
    </p:spTree>
    <p:extLst>
      <p:ext uri="{BB962C8B-B14F-4D97-AF65-F5344CB8AC3E}">
        <p14:creationId xmlns:p14="http://schemas.microsoft.com/office/powerpoint/2010/main" val="2483707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C0E108A2-E2D8-011C-5F6F-F3148FFC98FC}"/>
              </a:ext>
            </a:extLst>
          </p:cNvPr>
          <p:cNvSpPr/>
          <p:nvPr/>
        </p:nvSpPr>
        <p:spPr>
          <a:xfrm>
            <a:off x="3918614" y="2336292"/>
            <a:ext cx="72000" cy="72000"/>
          </a:xfrm>
          <a:prstGeom prst="ellipse">
            <a:avLst/>
          </a:prstGeom>
          <a:scene3d>
            <a:camera prst="isometricRightUp">
              <a:rot lat="20544112" lon="1266054" rev="11225035"/>
            </a:camera>
            <a:lightRig rig="threePt" dir="t"/>
          </a:scene3d>
          <a:sp3d extrusionH="1079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15AFF64-129C-B7B8-4426-9E24E86D6B6A}"/>
              </a:ext>
            </a:extLst>
          </p:cNvPr>
          <p:cNvSpPr/>
          <p:nvPr/>
        </p:nvSpPr>
        <p:spPr>
          <a:xfrm>
            <a:off x="3604779" y="2141590"/>
            <a:ext cx="36000" cy="36000"/>
          </a:xfrm>
          <a:prstGeom prst="ellipse">
            <a:avLst/>
          </a:prstGeom>
          <a:scene3d>
            <a:camera prst="isometricRightUp">
              <a:rot lat="1346743" lon="14364740" rev="16999999"/>
            </a:camera>
            <a:lightRig rig="threePt" dir="t"/>
          </a:scene3d>
          <a:sp3d extrusionH="952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A48384B-05FD-579F-4659-64899BB04A9D}"/>
              </a:ext>
            </a:extLst>
          </p:cNvPr>
          <p:cNvSpPr/>
          <p:nvPr/>
        </p:nvSpPr>
        <p:spPr>
          <a:xfrm>
            <a:off x="3795098" y="2250826"/>
            <a:ext cx="36000" cy="36000"/>
          </a:xfrm>
          <a:prstGeom prst="ellipse">
            <a:avLst/>
          </a:prstGeom>
          <a:scene3d>
            <a:camera prst="isometricRightUp">
              <a:rot lat="1346743" lon="14364740" rev="16999999"/>
            </a:camera>
            <a:lightRig rig="threePt" dir="t"/>
          </a:scene3d>
          <a:sp3d extrusionH="952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ACA9AAA-4369-9F70-A938-45A8E1824A7C}"/>
              </a:ext>
            </a:extLst>
          </p:cNvPr>
          <p:cNvSpPr/>
          <p:nvPr/>
        </p:nvSpPr>
        <p:spPr>
          <a:xfrm>
            <a:off x="3264632" y="1608145"/>
            <a:ext cx="234578" cy="242143"/>
          </a:xfrm>
          <a:prstGeom prst="ellipse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5CBFDCC-9D7D-2074-F8DB-1B9E7FBB2B0B}"/>
              </a:ext>
            </a:extLst>
          </p:cNvPr>
          <p:cNvSpPr/>
          <p:nvPr/>
        </p:nvSpPr>
        <p:spPr>
          <a:xfrm>
            <a:off x="3492643" y="1683498"/>
            <a:ext cx="18000" cy="18000"/>
          </a:xfrm>
          <a:prstGeom prst="ellipse">
            <a:avLst/>
          </a:prstGeom>
          <a:scene3d>
            <a:camera prst="isometricRightUp">
              <a:rot lat="20544112" lon="1266054" rev="10325035"/>
            </a:camera>
            <a:lightRig rig="threePt" dir="t"/>
          </a:scene3d>
          <a:sp3d extrusionH="1079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3788957-9B1B-6C3B-73F0-A264F631FEEF}"/>
              </a:ext>
            </a:extLst>
          </p:cNvPr>
          <p:cNvSpPr/>
          <p:nvPr/>
        </p:nvSpPr>
        <p:spPr>
          <a:xfrm>
            <a:off x="3299571" y="1698958"/>
            <a:ext cx="18000" cy="18000"/>
          </a:xfrm>
          <a:prstGeom prst="ellipse">
            <a:avLst/>
          </a:prstGeom>
          <a:scene3d>
            <a:camera prst="isometricRightUp">
              <a:rot lat="20544112" lon="1266054" rev="10025035"/>
            </a:camera>
            <a:lightRig rig="threePt" dir="t"/>
          </a:scene3d>
          <a:sp3d extrusionH="1079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弧形 42">
            <a:extLst>
              <a:ext uri="{FF2B5EF4-FFF2-40B4-BE49-F238E27FC236}">
                <a16:creationId xmlns:a16="http://schemas.microsoft.com/office/drawing/2014/main" id="{2D499327-F1F8-6B12-ED9F-1F3371979434}"/>
              </a:ext>
            </a:extLst>
          </p:cNvPr>
          <p:cNvSpPr/>
          <p:nvPr/>
        </p:nvSpPr>
        <p:spPr>
          <a:xfrm>
            <a:off x="3269816" y="1683498"/>
            <a:ext cx="70722" cy="45719"/>
          </a:xfrm>
          <a:prstGeom prst="arc">
            <a:avLst/>
          </a:prstGeom>
          <a:scene3d>
            <a:camera prst="isometricOffAxis1Top">
              <a:rot lat="1860315" lon="19764218" rev="21009328"/>
            </a:camera>
            <a:lightRig rig="threePt" dir="t"/>
          </a:scene3d>
          <a:sp3d extrusionH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弧形 43">
            <a:extLst>
              <a:ext uri="{FF2B5EF4-FFF2-40B4-BE49-F238E27FC236}">
                <a16:creationId xmlns:a16="http://schemas.microsoft.com/office/drawing/2014/main" id="{919206B7-3C47-1E2D-537E-DCF526B9E404}"/>
              </a:ext>
            </a:extLst>
          </p:cNvPr>
          <p:cNvSpPr/>
          <p:nvPr/>
        </p:nvSpPr>
        <p:spPr>
          <a:xfrm>
            <a:off x="3429064" y="1666477"/>
            <a:ext cx="70722" cy="45719"/>
          </a:xfrm>
          <a:prstGeom prst="arc">
            <a:avLst/>
          </a:prstGeom>
          <a:scene3d>
            <a:camera prst="isometricOffAxis1Top">
              <a:rot lat="2527138" lon="530248" rev="3319629"/>
            </a:camera>
            <a:lightRig rig="threePt" dir="t"/>
          </a:scene3d>
          <a:sp3d extrusionH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FDAD7A5-499D-9F97-95DB-4806BBFC08E0}"/>
              </a:ext>
            </a:extLst>
          </p:cNvPr>
          <p:cNvSpPr/>
          <p:nvPr/>
        </p:nvSpPr>
        <p:spPr>
          <a:xfrm>
            <a:off x="2676528" y="2204810"/>
            <a:ext cx="36000" cy="36000"/>
          </a:xfrm>
          <a:prstGeom prst="ellipse">
            <a:avLst/>
          </a:prstGeom>
          <a:scene3d>
            <a:camera prst="isometricRightUp">
              <a:rot lat="20838006" lon="3423562" rev="4642813"/>
            </a:camera>
            <a:lightRig rig="threePt" dir="t"/>
          </a:scene3d>
          <a:sp3d extrusionH="1079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A4985AF-80A5-91F8-0B08-E4B9C0F9035E}"/>
              </a:ext>
            </a:extLst>
          </p:cNvPr>
          <p:cNvSpPr/>
          <p:nvPr/>
        </p:nvSpPr>
        <p:spPr>
          <a:xfrm>
            <a:off x="2797687" y="2408292"/>
            <a:ext cx="36000" cy="36000"/>
          </a:xfrm>
          <a:prstGeom prst="ellipse">
            <a:avLst/>
          </a:prstGeom>
          <a:scene3d>
            <a:camera prst="isometricRightUp">
              <a:rot lat="20838006" lon="3423562" rev="4642813"/>
            </a:camera>
            <a:lightRig rig="threePt" dir="t"/>
          </a:scene3d>
          <a:sp3d extrusionH="1079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CBB11D7-15E6-9E76-390F-9088C23BB413}"/>
              </a:ext>
            </a:extLst>
          </p:cNvPr>
          <p:cNvSpPr/>
          <p:nvPr/>
        </p:nvSpPr>
        <p:spPr>
          <a:xfrm>
            <a:off x="2890453" y="2497809"/>
            <a:ext cx="72000" cy="72000"/>
          </a:xfrm>
          <a:prstGeom prst="ellipse">
            <a:avLst/>
          </a:prstGeom>
          <a:scene3d>
            <a:camera prst="isometricRightUp">
              <a:rot lat="20544112" lon="1266054" rev="10025035"/>
            </a:camera>
            <a:lightRig rig="threePt" dir="t"/>
          </a:scene3d>
          <a:sp3d extrusionH="1079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6F335CC-5433-4E04-3D4A-744D365D6F02}"/>
              </a:ext>
            </a:extLst>
          </p:cNvPr>
          <p:cNvSpPr/>
          <p:nvPr/>
        </p:nvSpPr>
        <p:spPr>
          <a:xfrm>
            <a:off x="1738236" y="1139722"/>
            <a:ext cx="216000" cy="216000"/>
          </a:xfrm>
          <a:prstGeom prst="ellipse">
            <a:avLst/>
          </a:prstGeom>
          <a:scene3d>
            <a:camera prst="isometricRightUp">
              <a:rot lat="3300001" lon="10799999" rev="10799999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785D5FC-3882-20AB-CD46-EC64FA233D77}"/>
              </a:ext>
            </a:extLst>
          </p:cNvPr>
          <p:cNvSpPr/>
          <p:nvPr/>
        </p:nvSpPr>
        <p:spPr>
          <a:xfrm>
            <a:off x="1796999" y="1130977"/>
            <a:ext cx="108000" cy="108000"/>
          </a:xfrm>
          <a:prstGeom prst="ellipse">
            <a:avLst/>
          </a:prstGeom>
          <a:scene3d>
            <a:camera prst="isometricRightUp">
              <a:rot lat="3300001" lon="10799999" rev="10799999"/>
            </a:camera>
            <a:lightRig rig="threePt" dir="t"/>
          </a:scene3d>
          <a:sp3d extrusionH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67EB3BB-F0F6-D9FE-66B4-686388CB3228}"/>
              </a:ext>
            </a:extLst>
          </p:cNvPr>
          <p:cNvSpPr/>
          <p:nvPr/>
        </p:nvSpPr>
        <p:spPr>
          <a:xfrm>
            <a:off x="3651098" y="810383"/>
            <a:ext cx="216000" cy="216000"/>
          </a:xfrm>
          <a:prstGeom prst="ellipse">
            <a:avLst/>
          </a:prstGeom>
          <a:scene3d>
            <a:camera prst="isometricRightUp">
              <a:rot lat="3300001" lon="10799999" rev="10799999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69C7933-CDE4-45E5-2347-A6F01030EE7F}"/>
              </a:ext>
            </a:extLst>
          </p:cNvPr>
          <p:cNvSpPr/>
          <p:nvPr/>
        </p:nvSpPr>
        <p:spPr>
          <a:xfrm>
            <a:off x="3705098" y="811164"/>
            <a:ext cx="108000" cy="108000"/>
          </a:xfrm>
          <a:prstGeom prst="ellipse">
            <a:avLst/>
          </a:prstGeom>
          <a:scene3d>
            <a:camera prst="isometricRightUp">
              <a:rot lat="3300001" lon="10799999" rev="10799999"/>
            </a:camera>
            <a:lightRig rig="threePt" dir="t"/>
          </a:scene3d>
          <a:sp3d extrusionH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277A434-209D-783C-D1C7-842455B5E2E8}"/>
              </a:ext>
            </a:extLst>
          </p:cNvPr>
          <p:cNvSpPr/>
          <p:nvPr/>
        </p:nvSpPr>
        <p:spPr>
          <a:xfrm>
            <a:off x="2907404" y="1339826"/>
            <a:ext cx="108000" cy="108000"/>
          </a:xfrm>
          <a:prstGeom prst="ellipse">
            <a:avLst/>
          </a:prstGeom>
          <a:scene3d>
            <a:camera prst="isometricRightUp">
              <a:rot lat="3224796" lon="532625" rev="5584555"/>
            </a:camera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16C822D-421C-E9B2-518B-985DB805FB4D}"/>
              </a:ext>
            </a:extLst>
          </p:cNvPr>
          <p:cNvSpPr/>
          <p:nvPr/>
        </p:nvSpPr>
        <p:spPr>
          <a:xfrm>
            <a:off x="3278535" y="1276300"/>
            <a:ext cx="108000" cy="108000"/>
          </a:xfrm>
          <a:prstGeom prst="ellipse">
            <a:avLst/>
          </a:prstGeom>
          <a:scene3d>
            <a:camera prst="isometricRightUp">
              <a:rot lat="20920387" lon="667938" rev="5451432"/>
            </a:camera>
            <a:lightRig rig="threePt" dir="t"/>
          </a:scene3d>
          <a:sp3d extrusionH="190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缺角矩形 3">
            <a:extLst>
              <a:ext uri="{FF2B5EF4-FFF2-40B4-BE49-F238E27FC236}">
                <a16:creationId xmlns:a16="http://schemas.microsoft.com/office/drawing/2014/main" id="{04A217E9-CC8A-003E-3024-FF52A5CD98CA}"/>
              </a:ext>
            </a:extLst>
          </p:cNvPr>
          <p:cNvSpPr/>
          <p:nvPr/>
        </p:nvSpPr>
        <p:spPr>
          <a:xfrm>
            <a:off x="2833687" y="1054099"/>
            <a:ext cx="777875" cy="631825"/>
          </a:xfrm>
          <a:prstGeom prst="plaque">
            <a:avLst>
              <a:gd name="adj" fmla="val 30394"/>
            </a:avLst>
          </a:prstGeom>
          <a:scene3d>
            <a:camera prst="isometricOffAxis1Top"/>
            <a:lightRig rig="threePt" dir="t"/>
          </a:scene3d>
          <a:sp3d extrusionH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DB16906-92E6-CC07-5365-EA0056AB9F69}"/>
              </a:ext>
            </a:extLst>
          </p:cNvPr>
          <p:cNvSpPr/>
          <p:nvPr/>
        </p:nvSpPr>
        <p:spPr>
          <a:xfrm>
            <a:off x="4557712" y="1525537"/>
            <a:ext cx="108000" cy="108000"/>
          </a:xfrm>
          <a:prstGeom prst="ellipse">
            <a:avLst/>
          </a:prstGeom>
          <a:scene3d>
            <a:camera prst="isometricRightUp">
              <a:rot lat="3224796" lon="532625" rev="5584555"/>
            </a:camera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A4FB40A-A539-6512-C794-A04410D2A8C0}"/>
              </a:ext>
            </a:extLst>
          </p:cNvPr>
          <p:cNvSpPr/>
          <p:nvPr/>
        </p:nvSpPr>
        <p:spPr>
          <a:xfrm>
            <a:off x="2568528" y="1939131"/>
            <a:ext cx="108000" cy="108000"/>
          </a:xfrm>
          <a:prstGeom prst="ellipse">
            <a:avLst/>
          </a:prstGeom>
          <a:scene3d>
            <a:camera prst="isometricRightUp">
              <a:rot lat="20920387" lon="667938" rev="5451432"/>
            </a:camera>
            <a:lightRig rig="threePt" dir="t"/>
          </a:scene3d>
          <a:sp3d extrusionH="2286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A73D84C-2485-1B89-BE2A-AA1680D3953E}"/>
              </a:ext>
            </a:extLst>
          </p:cNvPr>
          <p:cNvSpPr/>
          <p:nvPr/>
        </p:nvSpPr>
        <p:spPr>
          <a:xfrm>
            <a:off x="2473206" y="1933587"/>
            <a:ext cx="216000" cy="216000"/>
          </a:xfrm>
          <a:prstGeom prst="ellipse">
            <a:avLst/>
          </a:prstGeom>
          <a:scene3d>
            <a:camera prst="isometricRightUp">
              <a:rot lat="3300001" lon="10799999" rev="10799999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BE84D40-C728-1E0B-022C-6CB9F7DEC2A0}"/>
              </a:ext>
            </a:extLst>
          </p:cNvPr>
          <p:cNvSpPr/>
          <p:nvPr/>
        </p:nvSpPr>
        <p:spPr>
          <a:xfrm>
            <a:off x="2527206" y="1939131"/>
            <a:ext cx="108000" cy="108000"/>
          </a:xfrm>
          <a:prstGeom prst="ellipse">
            <a:avLst/>
          </a:prstGeom>
          <a:scene3d>
            <a:camera prst="isometricRightUp">
              <a:rot lat="3300001" lon="10799999" rev="10799999"/>
            </a:camera>
            <a:lightRig rig="threePt" dir="t"/>
          </a:scene3d>
          <a:sp3d extrusionH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863927C-2DD2-1B2C-044F-0BD044DC1A0B}"/>
              </a:ext>
            </a:extLst>
          </p:cNvPr>
          <p:cNvSpPr/>
          <p:nvPr/>
        </p:nvSpPr>
        <p:spPr>
          <a:xfrm>
            <a:off x="4589462" y="1519993"/>
            <a:ext cx="216000" cy="216000"/>
          </a:xfrm>
          <a:prstGeom prst="ellipse">
            <a:avLst/>
          </a:prstGeom>
          <a:scene3d>
            <a:camera prst="isometricRightUp">
              <a:rot lat="3300001" lon="10799999" rev="10799999"/>
            </a:camera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7A29C54-9C83-67F6-1C80-13183515B396}"/>
              </a:ext>
            </a:extLst>
          </p:cNvPr>
          <p:cNvSpPr/>
          <p:nvPr/>
        </p:nvSpPr>
        <p:spPr>
          <a:xfrm>
            <a:off x="4643462" y="1525537"/>
            <a:ext cx="108000" cy="108000"/>
          </a:xfrm>
          <a:prstGeom prst="ellipse">
            <a:avLst/>
          </a:prstGeom>
          <a:scene3d>
            <a:camera prst="isometricRightUp">
              <a:rot lat="3300001" lon="10799999" rev="10799999"/>
            </a:camera>
            <a:lightRig rig="threePt" dir="t"/>
          </a:scene3d>
          <a:sp3d extrusionH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8D2B2F7-C7C3-435E-BCFC-5646114AEAB7}"/>
              </a:ext>
            </a:extLst>
          </p:cNvPr>
          <p:cNvSpPr/>
          <p:nvPr/>
        </p:nvSpPr>
        <p:spPr>
          <a:xfrm>
            <a:off x="3151483" y="1189036"/>
            <a:ext cx="108000" cy="195264"/>
          </a:xfrm>
          <a:prstGeom prst="rect">
            <a:avLst/>
          </a:prstGeom>
          <a:scene3d>
            <a:camera prst="isometricOffAxis1Top"/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C9D7EC0-674E-11E9-A64C-ACEE6CD6868B}"/>
              </a:ext>
            </a:extLst>
          </p:cNvPr>
          <p:cNvSpPr/>
          <p:nvPr/>
        </p:nvSpPr>
        <p:spPr>
          <a:xfrm>
            <a:off x="3160760" y="1212052"/>
            <a:ext cx="89556" cy="93664"/>
          </a:xfrm>
          <a:prstGeom prst="rect">
            <a:avLst/>
          </a:prstGeom>
          <a:scene3d>
            <a:camera prst="isometricOffAxis1Top"/>
            <a:lightRig rig="threePt" dir="t"/>
          </a:scene3d>
          <a:sp3d extrusionH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729A2D1-CC73-9BB0-92D0-14778D2661D8}"/>
              </a:ext>
            </a:extLst>
          </p:cNvPr>
          <p:cNvSpPr/>
          <p:nvPr/>
        </p:nvSpPr>
        <p:spPr>
          <a:xfrm>
            <a:off x="958028" y="856389"/>
            <a:ext cx="1776415" cy="657175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31CD993-6555-7D36-E3BB-3F5E589EC87D}"/>
              </a:ext>
            </a:extLst>
          </p:cNvPr>
          <p:cNvSpPr/>
          <p:nvPr/>
        </p:nvSpPr>
        <p:spPr>
          <a:xfrm flipV="1">
            <a:off x="1829976" y="1101340"/>
            <a:ext cx="46860" cy="36000"/>
          </a:xfrm>
          <a:prstGeom prst="ellipse">
            <a:avLst/>
          </a:prstGeom>
          <a:solidFill>
            <a:srgbClr val="132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61348874-61C3-381E-F197-143039EEC03F}"/>
              </a:ext>
            </a:extLst>
          </p:cNvPr>
          <p:cNvSpPr/>
          <p:nvPr/>
        </p:nvSpPr>
        <p:spPr>
          <a:xfrm>
            <a:off x="2866164" y="536998"/>
            <a:ext cx="1776415" cy="657175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2F1A14FF-C05B-5876-FA37-384029F0BEDE}"/>
              </a:ext>
            </a:extLst>
          </p:cNvPr>
          <p:cNvSpPr/>
          <p:nvPr/>
        </p:nvSpPr>
        <p:spPr>
          <a:xfrm flipV="1">
            <a:off x="3738112" y="781949"/>
            <a:ext cx="46860" cy="36000"/>
          </a:xfrm>
          <a:prstGeom prst="ellipse">
            <a:avLst/>
          </a:prstGeom>
          <a:solidFill>
            <a:srgbClr val="132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CB788AE-EF19-2B55-5D21-C79F82E4CDBB}"/>
              </a:ext>
            </a:extLst>
          </p:cNvPr>
          <p:cNvSpPr/>
          <p:nvPr/>
        </p:nvSpPr>
        <p:spPr>
          <a:xfrm>
            <a:off x="3800414" y="1252713"/>
            <a:ext cx="1776415" cy="657175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CFC9348-0497-BB7E-B8AA-0E32F3AC7F59}"/>
              </a:ext>
            </a:extLst>
          </p:cNvPr>
          <p:cNvSpPr/>
          <p:nvPr/>
        </p:nvSpPr>
        <p:spPr>
          <a:xfrm flipV="1">
            <a:off x="4672362" y="1497664"/>
            <a:ext cx="46860" cy="36000"/>
          </a:xfrm>
          <a:prstGeom prst="ellipse">
            <a:avLst/>
          </a:prstGeom>
          <a:solidFill>
            <a:srgbClr val="132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A63CE82-5E88-2038-F516-8D3C72F0F0EF}"/>
              </a:ext>
            </a:extLst>
          </p:cNvPr>
          <p:cNvSpPr/>
          <p:nvPr/>
        </p:nvSpPr>
        <p:spPr>
          <a:xfrm>
            <a:off x="1685636" y="1664533"/>
            <a:ext cx="1776415" cy="657175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0F50369-B8D3-A385-82FF-4EC5A996CE22}"/>
              </a:ext>
            </a:extLst>
          </p:cNvPr>
          <p:cNvSpPr/>
          <p:nvPr/>
        </p:nvSpPr>
        <p:spPr>
          <a:xfrm flipV="1">
            <a:off x="2557584" y="1909484"/>
            <a:ext cx="46860" cy="36000"/>
          </a:xfrm>
          <a:prstGeom prst="ellipse">
            <a:avLst/>
          </a:prstGeom>
          <a:solidFill>
            <a:srgbClr val="132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50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4A9982C9-DC37-BB37-61D7-C1E63BFEB369}"/>
              </a:ext>
            </a:extLst>
          </p:cNvPr>
          <p:cNvSpPr/>
          <p:nvPr/>
        </p:nvSpPr>
        <p:spPr>
          <a:xfrm rot="5400000">
            <a:off x="3984069" y="-559246"/>
            <a:ext cx="142995" cy="3701199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88A38A9-0E19-030E-C5CF-8945DF159438}"/>
              </a:ext>
            </a:extLst>
          </p:cNvPr>
          <p:cNvSpPr/>
          <p:nvPr/>
        </p:nvSpPr>
        <p:spPr>
          <a:xfrm>
            <a:off x="1095684" y="2646975"/>
            <a:ext cx="540000" cy="540000"/>
          </a:xfrm>
          <a:prstGeom prst="ellipse">
            <a:avLst/>
          </a:prstGeom>
          <a:scene3d>
            <a:camera prst="isometricOffAxis1Top"/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43068CF-84EC-1CF2-99C6-388B2EF33121}"/>
              </a:ext>
            </a:extLst>
          </p:cNvPr>
          <p:cNvSpPr/>
          <p:nvPr/>
        </p:nvSpPr>
        <p:spPr>
          <a:xfrm>
            <a:off x="1095684" y="2556930"/>
            <a:ext cx="540000" cy="540000"/>
          </a:xfrm>
          <a:prstGeom prst="ellipse">
            <a:avLst/>
          </a:prstGeom>
          <a:scene3d>
            <a:camera prst="isometricOffAxis1Top"/>
            <a:lightRig rig="threePt" dir="t"/>
          </a:scene3d>
          <a:sp3d extrusionH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2ADE7E09-700F-4800-85C4-D04B0B6A0AFE}"/>
              </a:ext>
            </a:extLst>
          </p:cNvPr>
          <p:cNvSpPr/>
          <p:nvPr/>
        </p:nvSpPr>
        <p:spPr>
          <a:xfrm>
            <a:off x="1311902" y="2646974"/>
            <a:ext cx="228600" cy="214313"/>
          </a:xfrm>
          <a:prstGeom prst="arc">
            <a:avLst>
              <a:gd name="adj1" fmla="val 10802212"/>
              <a:gd name="adj2" fmla="val 16080139"/>
            </a:avLst>
          </a:prstGeom>
          <a:scene3d>
            <a:camera prst="isometricOffAxis1Right">
              <a:rot lat="931347" lon="18164375" rev="21046334"/>
            </a:camera>
            <a:lightRig rig="threePt" dir="t"/>
          </a:scene3d>
          <a:sp3d extrusionH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DC614E3-B449-98ED-8861-4D2A34B0F84D}"/>
              </a:ext>
            </a:extLst>
          </p:cNvPr>
          <p:cNvSpPr/>
          <p:nvPr/>
        </p:nvSpPr>
        <p:spPr>
          <a:xfrm>
            <a:off x="1407084" y="2691996"/>
            <a:ext cx="228600" cy="214313"/>
          </a:xfrm>
          <a:prstGeom prst="arc">
            <a:avLst>
              <a:gd name="adj1" fmla="val 10802212"/>
              <a:gd name="adj2" fmla="val 16080139"/>
            </a:avLst>
          </a:prstGeom>
          <a:scene3d>
            <a:camera prst="isometricOffAxis1Right">
              <a:rot lat="931347" lon="18164375" rev="21046334"/>
            </a:camera>
            <a:lightRig rig="threePt" dir="t"/>
          </a:scene3d>
          <a:sp3d extrusionH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空心弧 8">
            <a:extLst>
              <a:ext uri="{FF2B5EF4-FFF2-40B4-BE49-F238E27FC236}">
                <a16:creationId xmlns:a16="http://schemas.microsoft.com/office/drawing/2014/main" id="{D18BF452-3524-E24B-A9B3-FB16E6670CE8}"/>
              </a:ext>
            </a:extLst>
          </p:cNvPr>
          <p:cNvSpPr/>
          <p:nvPr/>
        </p:nvSpPr>
        <p:spPr>
          <a:xfrm>
            <a:off x="2626242" y="585967"/>
            <a:ext cx="648000" cy="648000"/>
          </a:xfrm>
          <a:prstGeom prst="blockArc">
            <a:avLst>
              <a:gd name="adj1" fmla="val 10800000"/>
              <a:gd name="adj2" fmla="val 21529092"/>
              <a:gd name="adj3" fmla="val 10224"/>
            </a:avLst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>
            <a:extLst>
              <a:ext uri="{FF2B5EF4-FFF2-40B4-BE49-F238E27FC236}">
                <a16:creationId xmlns:a16="http://schemas.microsoft.com/office/drawing/2014/main" id="{971F36BF-659D-2412-9C3F-3C7D7C4A6546}"/>
              </a:ext>
            </a:extLst>
          </p:cNvPr>
          <p:cNvSpPr/>
          <p:nvPr/>
        </p:nvSpPr>
        <p:spPr>
          <a:xfrm rot="10800000">
            <a:off x="2626242" y="1284891"/>
            <a:ext cx="648000" cy="648000"/>
          </a:xfrm>
          <a:prstGeom prst="blockArc">
            <a:avLst>
              <a:gd name="adj1" fmla="val 10800000"/>
              <a:gd name="adj2" fmla="val 21529092"/>
              <a:gd name="adj3" fmla="val 10224"/>
            </a:avLst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FA85CC-C1D9-8C6B-1F93-6AA0128705C8}"/>
              </a:ext>
            </a:extLst>
          </p:cNvPr>
          <p:cNvSpPr/>
          <p:nvPr/>
        </p:nvSpPr>
        <p:spPr>
          <a:xfrm>
            <a:off x="2626242" y="909967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A7325E-43B1-1F27-60E2-EDC48579D04F}"/>
              </a:ext>
            </a:extLst>
          </p:cNvPr>
          <p:cNvSpPr/>
          <p:nvPr/>
        </p:nvSpPr>
        <p:spPr>
          <a:xfrm>
            <a:off x="3206847" y="909967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1D9EA0-796D-2FE0-5ED2-F9A843E79759}"/>
              </a:ext>
            </a:extLst>
          </p:cNvPr>
          <p:cNvSpPr/>
          <p:nvPr/>
        </p:nvSpPr>
        <p:spPr>
          <a:xfrm>
            <a:off x="3534684" y="909967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61E5AB-7EE3-3E5D-9633-C3EAEB8E6BD0}"/>
              </a:ext>
            </a:extLst>
          </p:cNvPr>
          <p:cNvSpPr/>
          <p:nvPr/>
        </p:nvSpPr>
        <p:spPr>
          <a:xfrm>
            <a:off x="3828823" y="773629"/>
            <a:ext cx="67395" cy="1022523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A78FF1-3448-756F-0204-A4C8BDF2AC3B}"/>
              </a:ext>
            </a:extLst>
          </p:cNvPr>
          <p:cNvSpPr/>
          <p:nvPr/>
        </p:nvSpPr>
        <p:spPr>
          <a:xfrm>
            <a:off x="4055567" y="909967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981A22-1866-9528-96A0-83F54FAD8853}"/>
              </a:ext>
            </a:extLst>
          </p:cNvPr>
          <p:cNvSpPr/>
          <p:nvPr/>
        </p:nvSpPr>
        <p:spPr>
          <a:xfrm>
            <a:off x="4324925" y="909967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0188DA-E652-C724-065A-5FA5BE31040E}"/>
              </a:ext>
            </a:extLst>
          </p:cNvPr>
          <p:cNvSpPr/>
          <p:nvPr/>
        </p:nvSpPr>
        <p:spPr>
          <a:xfrm>
            <a:off x="4594283" y="909967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11ADCB-8128-9245-700B-02C32A1535AC}"/>
              </a:ext>
            </a:extLst>
          </p:cNvPr>
          <p:cNvSpPr/>
          <p:nvPr/>
        </p:nvSpPr>
        <p:spPr>
          <a:xfrm>
            <a:off x="4863641" y="905370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F00C17-3941-0906-E46B-29E67387ABDF}"/>
              </a:ext>
            </a:extLst>
          </p:cNvPr>
          <p:cNvSpPr/>
          <p:nvPr/>
        </p:nvSpPr>
        <p:spPr>
          <a:xfrm>
            <a:off x="5114524" y="905370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FB3D127-93CF-1A6A-8C20-236485A04064}"/>
              </a:ext>
            </a:extLst>
          </p:cNvPr>
          <p:cNvSpPr/>
          <p:nvPr/>
        </p:nvSpPr>
        <p:spPr>
          <a:xfrm>
            <a:off x="5368659" y="905370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93FB16E-8D98-E9FB-EBD0-8950041C2BB7}"/>
              </a:ext>
            </a:extLst>
          </p:cNvPr>
          <p:cNvSpPr/>
          <p:nvPr/>
        </p:nvSpPr>
        <p:spPr>
          <a:xfrm>
            <a:off x="5632672" y="905370"/>
            <a:ext cx="67395" cy="698924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AEE391-A02F-F401-C8B2-830116E096E6}"/>
              </a:ext>
            </a:extLst>
          </p:cNvPr>
          <p:cNvSpPr/>
          <p:nvPr/>
        </p:nvSpPr>
        <p:spPr>
          <a:xfrm>
            <a:off x="1947991" y="1046690"/>
            <a:ext cx="491511" cy="476400"/>
          </a:xfrm>
          <a:prstGeom prst="rect">
            <a:avLst/>
          </a:prstGeom>
          <a:scene3d>
            <a:camera prst="orthographicFront"/>
            <a:lightRig rig="threePt" dir="t"/>
          </a:scene3d>
          <a:sp3d extrusionH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7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6E49A5-F572-D6C4-22A2-2ED2136D9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8" y="244548"/>
            <a:ext cx="4810145" cy="22783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412FC7-92B2-78F1-4ED1-4651158D7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12" y="571851"/>
            <a:ext cx="737075" cy="3520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2F1783DE-B8CD-A9D5-5C17-D3BC1C7F7A38}"/>
              </a:ext>
            </a:extLst>
          </p:cNvPr>
          <p:cNvSpPr/>
          <p:nvPr/>
        </p:nvSpPr>
        <p:spPr>
          <a:xfrm>
            <a:off x="942975" y="233363"/>
            <a:ext cx="4810125" cy="2290762"/>
          </a:xfrm>
          <a:custGeom>
            <a:avLst/>
            <a:gdLst>
              <a:gd name="connsiteX0" fmla="*/ 2995613 w 4810125"/>
              <a:gd name="connsiteY0" fmla="*/ 1466850 h 2290762"/>
              <a:gd name="connsiteX1" fmla="*/ 1957388 w 4810125"/>
              <a:gd name="connsiteY1" fmla="*/ 0 h 2290762"/>
              <a:gd name="connsiteX2" fmla="*/ 1943100 w 4810125"/>
              <a:gd name="connsiteY2" fmla="*/ 1885950 h 2290762"/>
              <a:gd name="connsiteX3" fmla="*/ 0 w 4810125"/>
              <a:gd name="connsiteY3" fmla="*/ 2124075 h 2290762"/>
              <a:gd name="connsiteX4" fmla="*/ 9525 w 4810125"/>
              <a:gd name="connsiteY4" fmla="*/ 2286000 h 2290762"/>
              <a:gd name="connsiteX5" fmla="*/ 4810125 w 4810125"/>
              <a:gd name="connsiteY5" fmla="*/ 2290762 h 2290762"/>
              <a:gd name="connsiteX6" fmla="*/ 4810125 w 4810125"/>
              <a:gd name="connsiteY6" fmla="*/ 14287 h 2290762"/>
              <a:gd name="connsiteX7" fmla="*/ 1957388 w 4810125"/>
              <a:gd name="connsiteY7" fmla="*/ 4762 h 2290762"/>
              <a:gd name="connsiteX8" fmla="*/ 2995613 w 4810125"/>
              <a:gd name="connsiteY8" fmla="*/ 1466850 h 229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10125" h="2290762">
                <a:moveTo>
                  <a:pt x="2995613" y="1466850"/>
                </a:moveTo>
                <a:lnTo>
                  <a:pt x="1957388" y="0"/>
                </a:lnTo>
                <a:lnTo>
                  <a:pt x="1943100" y="1885950"/>
                </a:lnTo>
                <a:lnTo>
                  <a:pt x="0" y="2124075"/>
                </a:lnTo>
                <a:lnTo>
                  <a:pt x="9525" y="2286000"/>
                </a:lnTo>
                <a:lnTo>
                  <a:pt x="4810125" y="2290762"/>
                </a:lnTo>
                <a:lnTo>
                  <a:pt x="4810125" y="14287"/>
                </a:lnTo>
                <a:lnTo>
                  <a:pt x="1957388" y="4762"/>
                </a:lnTo>
                <a:lnTo>
                  <a:pt x="2995613" y="1466850"/>
                </a:lnTo>
                <a:close/>
              </a:path>
            </a:pathLst>
          </a:custGeom>
          <a:solidFill>
            <a:srgbClr val="FF090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225C27-8C1C-2A9B-1FA3-352EB1917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18" y="1426539"/>
            <a:ext cx="652470" cy="436138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F5AE49B-1117-C201-70EE-25C61C1633E6}"/>
              </a:ext>
            </a:extLst>
          </p:cNvPr>
          <p:cNvSpPr/>
          <p:nvPr/>
        </p:nvSpPr>
        <p:spPr>
          <a:xfrm>
            <a:off x="2204076" y="779840"/>
            <a:ext cx="3143250" cy="1419225"/>
          </a:xfrm>
          <a:custGeom>
            <a:avLst/>
            <a:gdLst>
              <a:gd name="connsiteX0" fmla="*/ 0 w 3143250"/>
              <a:gd name="connsiteY0" fmla="*/ 0 h 1419225"/>
              <a:gd name="connsiteX1" fmla="*/ 3143250 w 3143250"/>
              <a:gd name="connsiteY1" fmla="*/ 1419225 h 1419225"/>
              <a:gd name="connsiteX2" fmla="*/ 3138488 w 3143250"/>
              <a:gd name="connsiteY2" fmla="*/ 609600 h 1419225"/>
              <a:gd name="connsiteX3" fmla="*/ 0 w 3143250"/>
              <a:gd name="connsiteY3" fmla="*/ 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1419225">
                <a:moveTo>
                  <a:pt x="0" y="0"/>
                </a:moveTo>
                <a:lnTo>
                  <a:pt x="3143250" y="1419225"/>
                </a:lnTo>
                <a:cubicBezTo>
                  <a:pt x="3141663" y="1149350"/>
                  <a:pt x="3140075" y="879475"/>
                  <a:pt x="3138488" y="609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0BFD4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69C9ADA-B093-C58B-D715-A1F667BCC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23" y="1681106"/>
            <a:ext cx="331991" cy="19373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120CE0C-35D7-548E-5A9D-EB2DB21E9A22}"/>
              </a:ext>
            </a:extLst>
          </p:cNvPr>
          <p:cNvSpPr/>
          <p:nvPr/>
        </p:nvSpPr>
        <p:spPr>
          <a:xfrm>
            <a:off x="4007766" y="1383727"/>
            <a:ext cx="1340644" cy="809625"/>
          </a:xfrm>
          <a:custGeom>
            <a:avLst/>
            <a:gdLst>
              <a:gd name="connsiteX0" fmla="*/ 1338263 w 1340644"/>
              <a:gd name="connsiteY0" fmla="*/ 809625 h 809625"/>
              <a:gd name="connsiteX1" fmla="*/ 1340644 w 1340644"/>
              <a:gd name="connsiteY1" fmla="*/ 0 h 809625"/>
              <a:gd name="connsiteX2" fmla="*/ 2381 w 1340644"/>
              <a:gd name="connsiteY2" fmla="*/ 297656 h 809625"/>
              <a:gd name="connsiteX3" fmla="*/ 0 w 1340644"/>
              <a:gd name="connsiteY3" fmla="*/ 471487 h 809625"/>
              <a:gd name="connsiteX4" fmla="*/ 1338263 w 1340644"/>
              <a:gd name="connsiteY4" fmla="*/ 80962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0644" h="809625">
                <a:moveTo>
                  <a:pt x="1338263" y="809625"/>
                </a:moveTo>
                <a:cubicBezTo>
                  <a:pt x="1339057" y="539750"/>
                  <a:pt x="1339850" y="269875"/>
                  <a:pt x="1340644" y="0"/>
                </a:cubicBezTo>
                <a:lnTo>
                  <a:pt x="2381" y="297656"/>
                </a:lnTo>
                <a:cubicBezTo>
                  <a:pt x="1587" y="355600"/>
                  <a:pt x="794" y="413543"/>
                  <a:pt x="0" y="471487"/>
                </a:cubicBezTo>
                <a:lnTo>
                  <a:pt x="1338263" y="809625"/>
                </a:lnTo>
                <a:close/>
              </a:path>
            </a:pathLst>
          </a:custGeom>
          <a:solidFill>
            <a:srgbClr val="0BFD4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AD5C3C-FBFD-1C51-C9E2-63B5DB536693}"/>
              </a:ext>
            </a:extLst>
          </p:cNvPr>
          <p:cNvSpPr txBox="1"/>
          <p:nvPr/>
        </p:nvSpPr>
        <p:spPr>
          <a:xfrm rot="653923">
            <a:off x="4196197" y="1354407"/>
            <a:ext cx="163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6600"/>
                </a:solidFill>
              </a:rPr>
              <a:t>NLOS</a:t>
            </a:r>
            <a:r>
              <a:rPr lang="zh-CN" altLang="en-US" b="1" dirty="0">
                <a:solidFill>
                  <a:srgbClr val="006600"/>
                </a:solidFill>
              </a:rPr>
              <a:t>探测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AA682E-5518-2A8D-6A95-F8A0666A77A3}"/>
              </a:ext>
            </a:extLst>
          </p:cNvPr>
          <p:cNvSpPr txBox="1"/>
          <p:nvPr/>
        </p:nvSpPr>
        <p:spPr>
          <a:xfrm>
            <a:off x="3615170" y="233363"/>
            <a:ext cx="163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909"/>
                </a:solidFill>
              </a:rPr>
              <a:t>FOE</a:t>
            </a:r>
            <a:r>
              <a:rPr lang="zh-CN" altLang="en-US" b="1" dirty="0">
                <a:solidFill>
                  <a:srgbClr val="FF0909"/>
                </a:solidFill>
              </a:rPr>
              <a:t>可视区域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5B0244-88D1-846E-BFBD-3FA30EC3222C}"/>
              </a:ext>
            </a:extLst>
          </p:cNvPr>
          <p:cNvSpPr txBox="1"/>
          <p:nvPr/>
        </p:nvSpPr>
        <p:spPr>
          <a:xfrm>
            <a:off x="933925" y="327528"/>
            <a:ext cx="163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安全区域</a:t>
            </a:r>
          </a:p>
        </p:txBody>
      </p:sp>
    </p:spTree>
    <p:extLst>
      <p:ext uri="{BB962C8B-B14F-4D97-AF65-F5344CB8AC3E}">
        <p14:creationId xmlns:p14="http://schemas.microsoft.com/office/powerpoint/2010/main" val="1848926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68AC0BB-D448-F144-AC81-24E5348872F0}"/>
              </a:ext>
            </a:extLst>
          </p:cNvPr>
          <p:cNvSpPr txBox="1"/>
          <p:nvPr/>
        </p:nvSpPr>
        <p:spPr>
          <a:xfrm>
            <a:off x="571204" y="792935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规划航点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DFFD6A-D412-3132-B0DB-44B5D713F3A2}"/>
              </a:ext>
            </a:extLst>
          </p:cNvPr>
          <p:cNvSpPr txBox="1"/>
          <p:nvPr/>
        </p:nvSpPr>
        <p:spPr>
          <a:xfrm>
            <a:off x="1033877" y="792935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无人机起飞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9A173C-F9F5-C3EC-C3DB-2D60C7C4EADE}"/>
              </a:ext>
            </a:extLst>
          </p:cNvPr>
          <p:cNvSpPr txBox="1"/>
          <p:nvPr/>
        </p:nvSpPr>
        <p:spPr>
          <a:xfrm>
            <a:off x="1496861" y="795853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扫描周围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3BA437-320A-1D08-7149-317093AB1357}"/>
              </a:ext>
            </a:extLst>
          </p:cNvPr>
          <p:cNvSpPr txBox="1"/>
          <p:nvPr/>
        </p:nvSpPr>
        <p:spPr>
          <a:xfrm>
            <a:off x="3336073" y="798770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感知环境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1369A-F8E7-BA9C-0D17-E521537B1041}"/>
              </a:ext>
            </a:extLst>
          </p:cNvPr>
          <p:cNvSpPr txBox="1"/>
          <p:nvPr/>
        </p:nvSpPr>
        <p:spPr>
          <a:xfrm>
            <a:off x="3991677" y="53162"/>
            <a:ext cx="338554" cy="745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无障碍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56914B-4989-2D08-0E61-F4247BBFE334}"/>
              </a:ext>
            </a:extLst>
          </p:cNvPr>
          <p:cNvSpPr txBox="1"/>
          <p:nvPr/>
        </p:nvSpPr>
        <p:spPr>
          <a:xfrm>
            <a:off x="3991677" y="1538544"/>
            <a:ext cx="338554" cy="745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障碍较多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E8F5BB-74AB-D379-3394-06DB452863FC}"/>
              </a:ext>
            </a:extLst>
          </p:cNvPr>
          <p:cNvSpPr txBox="1"/>
          <p:nvPr/>
        </p:nvSpPr>
        <p:spPr>
          <a:xfrm>
            <a:off x="4546171" y="53162"/>
            <a:ext cx="338554" cy="745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D-Star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9D191E-6F46-D8A7-3452-9CAC1396B367}"/>
              </a:ext>
            </a:extLst>
          </p:cNvPr>
          <p:cNvSpPr txBox="1"/>
          <p:nvPr/>
        </p:nvSpPr>
        <p:spPr>
          <a:xfrm>
            <a:off x="4578470" y="1538543"/>
            <a:ext cx="323165" cy="745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EGO-Planner</a:t>
            </a:r>
            <a:endParaRPr lang="zh-CN" altLang="en-US" sz="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D7E067-B670-F972-9A7C-2494D4DA8BEF}"/>
              </a:ext>
            </a:extLst>
          </p:cNvPr>
          <p:cNvSpPr txBox="1"/>
          <p:nvPr/>
        </p:nvSpPr>
        <p:spPr>
          <a:xfrm>
            <a:off x="1956698" y="792936"/>
            <a:ext cx="338554" cy="745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ORB-SLAM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91A56D-5C02-A0AD-5C3E-BFB416DB4CA8}"/>
              </a:ext>
            </a:extLst>
          </p:cNvPr>
          <p:cNvSpPr txBox="1"/>
          <p:nvPr/>
        </p:nvSpPr>
        <p:spPr>
          <a:xfrm>
            <a:off x="2420823" y="798770"/>
            <a:ext cx="338554" cy="745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稠密建图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2225E1-C25B-847D-1C07-9A659DC71C81}"/>
              </a:ext>
            </a:extLst>
          </p:cNvPr>
          <p:cNvSpPr txBox="1"/>
          <p:nvPr/>
        </p:nvSpPr>
        <p:spPr>
          <a:xfrm>
            <a:off x="5154778" y="798770"/>
            <a:ext cx="338554" cy="745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到达航点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A8A2047-4199-91C8-6D43-6F6C8E082D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909758" y="1162822"/>
            <a:ext cx="124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841538E-074A-A25B-9F46-4AB7D72086E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372431" y="1162822"/>
            <a:ext cx="124430" cy="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12FC4E9-F535-B632-024F-315B265EFF4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835415" y="1165740"/>
            <a:ext cx="121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566AEBD-A282-9797-FEC4-3F6ADA7BBB4A}"/>
              </a:ext>
            </a:extLst>
          </p:cNvPr>
          <p:cNvCxnSpPr>
            <a:stCxn id="7" idx="0"/>
            <a:endCxn id="8" idx="1"/>
          </p:cNvCxnSpPr>
          <p:nvPr/>
        </p:nvCxnSpPr>
        <p:spPr>
          <a:xfrm rot="5400000" flipH="1" flipV="1">
            <a:off x="3562111" y="369205"/>
            <a:ext cx="372804" cy="4863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9DB2549-DC20-9AE4-807A-91AEF2B9D23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330231" y="425966"/>
            <a:ext cx="215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E5FA070-B033-55D3-BA76-9CFAE490198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4330231" y="1911347"/>
            <a:ext cx="2482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C00E0A0F-8D5C-1F4D-1683-F279B6016EF5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3562111" y="1481782"/>
            <a:ext cx="372804" cy="4863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08DDB415-7B1D-F456-4C61-04DF04369752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4901635" y="1544378"/>
            <a:ext cx="422420" cy="3669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9D40340B-5135-AB3F-F875-B787EABD3641}"/>
              </a:ext>
            </a:extLst>
          </p:cNvPr>
          <p:cNvCxnSpPr>
            <a:cxnSpLocks/>
            <a:stCxn id="10" idx="3"/>
            <a:endCxn id="15" idx="0"/>
          </p:cNvCxnSpPr>
          <p:nvPr/>
        </p:nvCxnSpPr>
        <p:spPr>
          <a:xfrm>
            <a:off x="4884725" y="425966"/>
            <a:ext cx="439330" cy="3728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E8F675D2-19F3-2016-43FF-9A15324FF1E7}"/>
              </a:ext>
            </a:extLst>
          </p:cNvPr>
          <p:cNvSpPr txBox="1"/>
          <p:nvPr/>
        </p:nvSpPr>
        <p:spPr>
          <a:xfrm>
            <a:off x="2873399" y="798770"/>
            <a:ext cx="338554" cy="745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栅格地图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4D304168-7E45-2BCB-EFAD-B809E0330CD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95252" y="1165740"/>
            <a:ext cx="125571" cy="5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0E0F149-FD15-C10A-EF23-176F82E6D8BC}"/>
              </a:ext>
            </a:extLst>
          </p:cNvPr>
          <p:cNvCxnSpPr>
            <a:cxnSpLocks/>
            <a:stCxn id="13" idx="3"/>
            <a:endCxn id="82" idx="1"/>
          </p:cNvCxnSpPr>
          <p:nvPr/>
        </p:nvCxnSpPr>
        <p:spPr>
          <a:xfrm>
            <a:off x="2759377" y="1171574"/>
            <a:ext cx="1140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81B38A2F-8546-7BAA-BA41-14FC7A1C742B}"/>
              </a:ext>
            </a:extLst>
          </p:cNvPr>
          <p:cNvCxnSpPr>
            <a:cxnSpLocks/>
            <a:stCxn id="82" idx="3"/>
            <a:endCxn id="7" idx="1"/>
          </p:cNvCxnSpPr>
          <p:nvPr/>
        </p:nvCxnSpPr>
        <p:spPr>
          <a:xfrm flipV="1">
            <a:off x="3211953" y="1168657"/>
            <a:ext cx="124120" cy="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3A089C32-9ED3-6E84-FE97-AB41C6E1DA51}"/>
              </a:ext>
            </a:extLst>
          </p:cNvPr>
          <p:cNvSpPr txBox="1"/>
          <p:nvPr/>
        </p:nvSpPr>
        <p:spPr>
          <a:xfrm>
            <a:off x="3141950" y="2664412"/>
            <a:ext cx="338554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是否为探测区域</a:t>
            </a:r>
          </a:p>
        </p:txBody>
      </p: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743960F7-A9A9-8578-EFB0-9AE476B91A1E}"/>
              </a:ext>
            </a:extLst>
          </p:cNvPr>
          <p:cNvCxnSpPr>
            <a:cxnSpLocks/>
            <a:stCxn id="15" idx="3"/>
            <a:endCxn id="94" idx="3"/>
          </p:cNvCxnSpPr>
          <p:nvPr/>
        </p:nvCxnSpPr>
        <p:spPr>
          <a:xfrm flipH="1">
            <a:off x="3480504" y="1171574"/>
            <a:ext cx="2012828" cy="2077614"/>
          </a:xfrm>
          <a:prstGeom prst="bentConnector3">
            <a:avLst>
              <a:gd name="adj1" fmla="val -79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1307489-D927-633B-9F41-5169841C06AB}"/>
              </a:ext>
            </a:extLst>
          </p:cNvPr>
          <p:cNvSpPr txBox="1"/>
          <p:nvPr/>
        </p:nvSpPr>
        <p:spPr>
          <a:xfrm>
            <a:off x="2570556" y="2876384"/>
            <a:ext cx="338554" cy="745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探测区域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D9FF112-0156-C049-1BD1-CAD407599998}"/>
              </a:ext>
            </a:extLst>
          </p:cNvPr>
          <p:cNvSpPr txBox="1"/>
          <p:nvPr/>
        </p:nvSpPr>
        <p:spPr>
          <a:xfrm>
            <a:off x="2082272" y="2785383"/>
            <a:ext cx="338554" cy="927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记录姿态位置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978D41AB-08A8-265E-398F-16A9B587F1EC}"/>
              </a:ext>
            </a:extLst>
          </p:cNvPr>
          <p:cNvSpPr txBox="1"/>
          <p:nvPr/>
        </p:nvSpPr>
        <p:spPr>
          <a:xfrm>
            <a:off x="1625582" y="2779368"/>
            <a:ext cx="338554" cy="927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开始扫描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D2262127-92F8-4E00-2CE0-51C481E5478D}"/>
              </a:ext>
            </a:extLst>
          </p:cNvPr>
          <p:cNvSpPr txBox="1"/>
          <p:nvPr/>
        </p:nvSpPr>
        <p:spPr>
          <a:xfrm>
            <a:off x="1168895" y="2779368"/>
            <a:ext cx="338554" cy="927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检测未知区域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6D44C7CF-C81D-38B8-C5E9-AF576288C19F}"/>
              </a:ext>
            </a:extLst>
          </p:cNvPr>
          <p:cNvSpPr txBox="1"/>
          <p:nvPr/>
        </p:nvSpPr>
        <p:spPr>
          <a:xfrm>
            <a:off x="703770" y="2779368"/>
            <a:ext cx="338554" cy="927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结束任务</a:t>
            </a:r>
          </a:p>
        </p:txBody>
      </p: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CDE59FB2-4E86-C2AE-F031-6E41187DF45D}"/>
              </a:ext>
            </a:extLst>
          </p:cNvPr>
          <p:cNvCxnSpPr>
            <a:stCxn id="113" idx="1"/>
            <a:endCxn id="4" idx="1"/>
          </p:cNvCxnSpPr>
          <p:nvPr/>
        </p:nvCxnSpPr>
        <p:spPr>
          <a:xfrm rot="10800000">
            <a:off x="571204" y="1162823"/>
            <a:ext cx="132566" cy="2080351"/>
          </a:xfrm>
          <a:prstGeom prst="bentConnector3">
            <a:avLst>
              <a:gd name="adj1" fmla="val 27244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D266F3E5-3CB5-D52A-9454-0A90A213D246}"/>
              </a:ext>
            </a:extLst>
          </p:cNvPr>
          <p:cNvCxnSpPr>
            <a:cxnSpLocks/>
            <a:stCxn id="155" idx="1"/>
            <a:endCxn id="4" idx="1"/>
          </p:cNvCxnSpPr>
          <p:nvPr/>
        </p:nvCxnSpPr>
        <p:spPr>
          <a:xfrm rot="10800000">
            <a:off x="571205" y="1162823"/>
            <a:ext cx="751839" cy="1068839"/>
          </a:xfrm>
          <a:prstGeom prst="bentConnector3">
            <a:avLst>
              <a:gd name="adj1" fmla="val 1304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CA1B9EC0-F2A2-5919-4FD2-8B6250088747}"/>
              </a:ext>
            </a:extLst>
          </p:cNvPr>
          <p:cNvCxnSpPr>
            <a:cxnSpLocks/>
            <a:stCxn id="100" idx="1"/>
            <a:endCxn id="110" idx="3"/>
          </p:cNvCxnSpPr>
          <p:nvPr/>
        </p:nvCxnSpPr>
        <p:spPr>
          <a:xfrm flipH="1">
            <a:off x="2420826" y="3249188"/>
            <a:ext cx="149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539F50D2-8815-23C3-C37E-4A3BAE95C7C2}"/>
              </a:ext>
            </a:extLst>
          </p:cNvPr>
          <p:cNvCxnSpPr>
            <a:cxnSpLocks/>
            <a:stCxn id="110" idx="1"/>
            <a:endCxn id="111" idx="3"/>
          </p:cNvCxnSpPr>
          <p:nvPr/>
        </p:nvCxnSpPr>
        <p:spPr>
          <a:xfrm flipH="1" flipV="1">
            <a:off x="1964136" y="3243173"/>
            <a:ext cx="118136" cy="6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84901995-4DFE-32BE-0670-64A1FF2B2D09}"/>
              </a:ext>
            </a:extLst>
          </p:cNvPr>
          <p:cNvCxnSpPr>
            <a:cxnSpLocks/>
            <a:stCxn id="111" idx="1"/>
            <a:endCxn id="112" idx="3"/>
          </p:cNvCxnSpPr>
          <p:nvPr/>
        </p:nvCxnSpPr>
        <p:spPr>
          <a:xfrm flipH="1">
            <a:off x="1507449" y="3243173"/>
            <a:ext cx="11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438D6EA0-D8F3-0055-F466-880E9D206BFF}"/>
              </a:ext>
            </a:extLst>
          </p:cNvPr>
          <p:cNvCxnSpPr>
            <a:cxnSpLocks/>
            <a:stCxn id="112" idx="1"/>
            <a:endCxn id="113" idx="3"/>
          </p:cNvCxnSpPr>
          <p:nvPr/>
        </p:nvCxnSpPr>
        <p:spPr>
          <a:xfrm flipH="1">
            <a:off x="1042324" y="3243173"/>
            <a:ext cx="126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矩形 154">
            <a:extLst>
              <a:ext uri="{FF2B5EF4-FFF2-40B4-BE49-F238E27FC236}">
                <a16:creationId xmlns:a16="http://schemas.microsoft.com/office/drawing/2014/main" id="{1D41760F-6142-B61B-D2FD-302E365E940F}"/>
              </a:ext>
            </a:extLst>
          </p:cNvPr>
          <p:cNvSpPr/>
          <p:nvPr/>
        </p:nvSpPr>
        <p:spPr>
          <a:xfrm>
            <a:off x="1323043" y="2056758"/>
            <a:ext cx="869705" cy="349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非探测区域</a:t>
            </a:r>
          </a:p>
        </p:txBody>
      </p: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2CA25CFB-03FA-68D1-D2F5-10AF8F9CCD80}"/>
              </a:ext>
            </a:extLst>
          </p:cNvPr>
          <p:cNvCxnSpPr>
            <a:cxnSpLocks/>
            <a:stCxn id="94" idx="1"/>
            <a:endCxn id="100" idx="3"/>
          </p:cNvCxnSpPr>
          <p:nvPr/>
        </p:nvCxnSpPr>
        <p:spPr>
          <a:xfrm flipH="1">
            <a:off x="2909110" y="3249188"/>
            <a:ext cx="232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连接符: 肘形 164">
            <a:extLst>
              <a:ext uri="{FF2B5EF4-FFF2-40B4-BE49-F238E27FC236}">
                <a16:creationId xmlns:a16="http://schemas.microsoft.com/office/drawing/2014/main" id="{595A25EA-31B1-4197-01A5-64CA4897B88B}"/>
              </a:ext>
            </a:extLst>
          </p:cNvPr>
          <p:cNvCxnSpPr>
            <a:stCxn id="94" idx="0"/>
            <a:endCxn id="155" idx="3"/>
          </p:cNvCxnSpPr>
          <p:nvPr/>
        </p:nvCxnSpPr>
        <p:spPr>
          <a:xfrm rot="16200000" flipV="1">
            <a:off x="2535613" y="1888797"/>
            <a:ext cx="432751" cy="11184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A919E332-88A5-768B-4D1E-D626DA683AA2}"/>
              </a:ext>
            </a:extLst>
          </p:cNvPr>
          <p:cNvSpPr/>
          <p:nvPr/>
        </p:nvSpPr>
        <p:spPr>
          <a:xfrm>
            <a:off x="2365804" y="586799"/>
            <a:ext cx="1355820" cy="1181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1229E141-0475-B523-C6FD-CBF20F7FBBC1}"/>
              </a:ext>
            </a:extLst>
          </p:cNvPr>
          <p:cNvSpPr/>
          <p:nvPr/>
        </p:nvSpPr>
        <p:spPr>
          <a:xfrm>
            <a:off x="580494" y="2632574"/>
            <a:ext cx="2465733" cy="1181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E71FE83D-A92B-1B30-94F5-D8B8A485E7B3}"/>
              </a:ext>
            </a:extLst>
          </p:cNvPr>
          <p:cNvSpPr txBox="1"/>
          <p:nvPr/>
        </p:nvSpPr>
        <p:spPr>
          <a:xfrm>
            <a:off x="2466703" y="304239"/>
            <a:ext cx="1785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临时地图节点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985A2C7A-43F6-E23F-C133-C297C00E1360}"/>
              </a:ext>
            </a:extLst>
          </p:cNvPr>
          <p:cNvSpPr txBox="1"/>
          <p:nvPr/>
        </p:nvSpPr>
        <p:spPr>
          <a:xfrm>
            <a:off x="1300094" y="2374051"/>
            <a:ext cx="1785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专用地图节点</a:t>
            </a:r>
          </a:p>
        </p:txBody>
      </p:sp>
    </p:spTree>
    <p:extLst>
      <p:ext uri="{BB962C8B-B14F-4D97-AF65-F5344CB8AC3E}">
        <p14:creationId xmlns:p14="http://schemas.microsoft.com/office/powerpoint/2010/main" val="67726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6D1E46-60EA-D165-C82A-C9F5C547DB32}"/>
              </a:ext>
            </a:extLst>
          </p:cNvPr>
          <p:cNvSpPr txBox="1"/>
          <p:nvPr/>
        </p:nvSpPr>
        <p:spPr>
          <a:xfrm>
            <a:off x="3280230" y="1833744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建筑布局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B0521F-5B00-1DAF-97B9-5B6F315A0C84}"/>
              </a:ext>
            </a:extLst>
          </p:cNvPr>
          <p:cNvSpPr txBox="1"/>
          <p:nvPr/>
        </p:nvSpPr>
        <p:spPr>
          <a:xfrm>
            <a:off x="2663613" y="1833744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稠密建图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81DE07-3CA6-979C-C214-C8CA219898EC}"/>
              </a:ext>
            </a:extLst>
          </p:cNvPr>
          <p:cNvSpPr txBox="1"/>
          <p:nvPr/>
        </p:nvSpPr>
        <p:spPr>
          <a:xfrm>
            <a:off x="1289270" y="678339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动目标检测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DE6784-AD75-FF0B-EC5C-5F777F4EE8A4}"/>
              </a:ext>
            </a:extLst>
          </p:cNvPr>
          <p:cNvSpPr txBox="1"/>
          <p:nvPr/>
        </p:nvSpPr>
        <p:spPr>
          <a:xfrm>
            <a:off x="1794317" y="678339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距离多普勒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D158F7-A5B8-F18B-566C-CEE2784CBA63}"/>
              </a:ext>
            </a:extLst>
          </p:cNvPr>
          <p:cNvSpPr txBox="1"/>
          <p:nvPr/>
        </p:nvSpPr>
        <p:spPr>
          <a:xfrm>
            <a:off x="3300377" y="678339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测量距离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7ACDC7-2A62-84F3-7488-D93F8A48651E}"/>
              </a:ext>
            </a:extLst>
          </p:cNvPr>
          <p:cNvSpPr txBox="1"/>
          <p:nvPr/>
        </p:nvSpPr>
        <p:spPr>
          <a:xfrm>
            <a:off x="2799872" y="678339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SVD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降噪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AEE1C6-4B15-D74C-BC63-15A176C8A6C6}"/>
              </a:ext>
            </a:extLst>
          </p:cNvPr>
          <p:cNvSpPr txBox="1"/>
          <p:nvPr/>
        </p:nvSpPr>
        <p:spPr>
          <a:xfrm>
            <a:off x="2299367" y="678339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非相干积累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F46D73-AE0A-8E12-71C2-065442758CA7}"/>
              </a:ext>
            </a:extLst>
          </p:cNvPr>
          <p:cNvSpPr txBox="1"/>
          <p:nvPr/>
        </p:nvSpPr>
        <p:spPr>
          <a:xfrm>
            <a:off x="3793340" y="678339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MVDR</a:t>
            </a:r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测角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6B20BC8-90FC-92C6-0EDA-A5FB7C86A397}"/>
              </a:ext>
            </a:extLst>
          </p:cNvPr>
          <p:cNvSpPr txBox="1"/>
          <p:nvPr/>
        </p:nvSpPr>
        <p:spPr>
          <a:xfrm>
            <a:off x="2055287" y="1833744"/>
            <a:ext cx="323165" cy="739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9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ORB-SLAM</a:t>
            </a:r>
            <a:endParaRPr lang="zh-CN" altLang="en-US" sz="9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0F6F509-0B74-24D9-2414-91441CD28B7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627824" y="1048226"/>
            <a:ext cx="166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57A262B-5E00-BB8F-0B7A-ACA4BBCF6A6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2132871" y="1048226"/>
            <a:ext cx="1664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977E629-5FBA-D8F9-DCB6-19C0B6CC3FB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637921" y="1048226"/>
            <a:ext cx="161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1B0EFB7-B4EF-F95E-0518-BCC325F614C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138426" y="1048226"/>
            <a:ext cx="161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195C4E2-19B6-C26E-62E1-F32CB20A5E1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638931" y="1048226"/>
            <a:ext cx="1544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4ECDD9E-56FA-03F2-D6E4-9F4FE06173FC}"/>
              </a:ext>
            </a:extLst>
          </p:cNvPr>
          <p:cNvSpPr txBox="1"/>
          <p:nvPr/>
        </p:nvSpPr>
        <p:spPr>
          <a:xfrm>
            <a:off x="4507339" y="1350651"/>
            <a:ext cx="338554" cy="874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几何分析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5865F5-D598-492F-1F6B-22E1D754DCC1}"/>
              </a:ext>
            </a:extLst>
          </p:cNvPr>
          <p:cNvSpPr txBox="1"/>
          <p:nvPr/>
        </p:nvSpPr>
        <p:spPr>
          <a:xfrm>
            <a:off x="5008336" y="1350651"/>
            <a:ext cx="338554" cy="874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目标初步位置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4FE241A-FD86-E8D4-7EB7-E2D30E67F708}"/>
              </a:ext>
            </a:extLst>
          </p:cNvPr>
          <p:cNvSpPr txBox="1"/>
          <p:nvPr/>
        </p:nvSpPr>
        <p:spPr>
          <a:xfrm>
            <a:off x="5499661" y="1350651"/>
            <a:ext cx="338554" cy="874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卡尔曼滤波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85B3EBD-E205-611A-900C-59CD8D9C1321}"/>
              </a:ext>
            </a:extLst>
          </p:cNvPr>
          <p:cNvSpPr txBox="1"/>
          <p:nvPr/>
        </p:nvSpPr>
        <p:spPr>
          <a:xfrm>
            <a:off x="6001312" y="1350651"/>
            <a:ext cx="338554" cy="8746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确定目标位置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EACDBAA-C0C3-5E53-8384-5737A2EABFD1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2378452" y="2203631"/>
            <a:ext cx="2851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B83D4D1-5D27-7B52-CAE2-7F6E6A56AEF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002167" y="2203631"/>
            <a:ext cx="278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0EE3CEB-A009-82BA-4935-9D76A7DD224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4845893" y="1787999"/>
            <a:ext cx="162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7A9432D-37E1-657E-E45E-E90D28F3ABF1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346890" y="1787999"/>
            <a:ext cx="1527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E7F9C72-A63A-8EDF-BEF6-F8A3F144B355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5838215" y="1787999"/>
            <a:ext cx="1630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76B317D5-0323-E0FB-686C-2EF73BE64525}"/>
              </a:ext>
            </a:extLst>
          </p:cNvPr>
          <p:cNvCxnSpPr>
            <a:stCxn id="11" idx="3"/>
            <a:endCxn id="29" idx="1"/>
          </p:cNvCxnSpPr>
          <p:nvPr/>
        </p:nvCxnSpPr>
        <p:spPr>
          <a:xfrm>
            <a:off x="4131894" y="1048226"/>
            <a:ext cx="375445" cy="73977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CFA70368-4826-ECFD-386A-456EB62B79C2}"/>
              </a:ext>
            </a:extLst>
          </p:cNvPr>
          <p:cNvCxnSpPr>
            <a:cxnSpLocks/>
            <a:stCxn id="4" idx="3"/>
            <a:endCxn id="29" idx="1"/>
          </p:cNvCxnSpPr>
          <p:nvPr/>
        </p:nvCxnSpPr>
        <p:spPr>
          <a:xfrm flipV="1">
            <a:off x="3618784" y="1787999"/>
            <a:ext cx="888555" cy="415632"/>
          </a:xfrm>
          <a:prstGeom prst="bentConnector3">
            <a:avLst>
              <a:gd name="adj1" fmla="val 791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372B8089-F427-E124-2853-45D3D0ACFB0F}"/>
              </a:ext>
            </a:extLst>
          </p:cNvPr>
          <p:cNvSpPr/>
          <p:nvPr/>
        </p:nvSpPr>
        <p:spPr>
          <a:xfrm>
            <a:off x="1191142" y="467743"/>
            <a:ext cx="3056706" cy="1181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F7AABD1-5952-05DE-BF29-2C17136C88A6}"/>
              </a:ext>
            </a:extLst>
          </p:cNvPr>
          <p:cNvSpPr/>
          <p:nvPr/>
        </p:nvSpPr>
        <p:spPr>
          <a:xfrm>
            <a:off x="1954591" y="1690071"/>
            <a:ext cx="1838749" cy="10705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EBFCF71-5520-7E7C-4B02-A6C6DCBD6D24}"/>
              </a:ext>
            </a:extLst>
          </p:cNvPr>
          <p:cNvSpPr txBox="1"/>
          <p:nvPr/>
        </p:nvSpPr>
        <p:spPr>
          <a:xfrm>
            <a:off x="2326746" y="169953"/>
            <a:ext cx="1785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信号处理部分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6A0A065-FA48-DE84-03A8-3E624C4FECC8}"/>
              </a:ext>
            </a:extLst>
          </p:cNvPr>
          <p:cNvSpPr txBox="1"/>
          <p:nvPr/>
        </p:nvSpPr>
        <p:spPr>
          <a:xfrm>
            <a:off x="2378452" y="2761319"/>
            <a:ext cx="1785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视觉处理部分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8866E02-D334-3A5D-B9DF-A88828A157C4}"/>
              </a:ext>
            </a:extLst>
          </p:cNvPr>
          <p:cNvSpPr/>
          <p:nvPr/>
        </p:nvSpPr>
        <p:spPr>
          <a:xfrm>
            <a:off x="687010" y="169953"/>
            <a:ext cx="3667558" cy="286836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EA9F571-032E-63CD-FDCD-F04B117CFAA0}"/>
              </a:ext>
            </a:extLst>
          </p:cNvPr>
          <p:cNvSpPr/>
          <p:nvPr/>
        </p:nvSpPr>
        <p:spPr>
          <a:xfrm>
            <a:off x="4414344" y="169952"/>
            <a:ext cx="2015713" cy="286836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07A096A-3C69-A0EE-5F4C-78EA2F32ED7D}"/>
              </a:ext>
            </a:extLst>
          </p:cNvPr>
          <p:cNvSpPr txBox="1"/>
          <p:nvPr/>
        </p:nvSpPr>
        <p:spPr>
          <a:xfrm>
            <a:off x="2378452" y="3027877"/>
            <a:ext cx="1785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前端部分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19D81B7-E06C-101D-37B7-4C7191047CDA}"/>
              </a:ext>
            </a:extLst>
          </p:cNvPr>
          <p:cNvSpPr txBox="1"/>
          <p:nvPr/>
        </p:nvSpPr>
        <p:spPr>
          <a:xfrm>
            <a:off x="5027108" y="3027877"/>
            <a:ext cx="1785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后端部分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840AEEF-A967-FEC2-4CE1-21CFEB3CA33A}"/>
              </a:ext>
            </a:extLst>
          </p:cNvPr>
          <p:cNvSpPr txBox="1"/>
          <p:nvPr/>
        </p:nvSpPr>
        <p:spPr>
          <a:xfrm>
            <a:off x="792812" y="678338"/>
            <a:ext cx="338554" cy="739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雷达探测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62AF46F-AAFB-57F0-DB37-291B3C237831}"/>
              </a:ext>
            </a:extLst>
          </p:cNvPr>
          <p:cNvCxnSpPr>
            <a:cxnSpLocks/>
            <a:stCxn id="67" idx="3"/>
            <a:endCxn id="6" idx="1"/>
          </p:cNvCxnSpPr>
          <p:nvPr/>
        </p:nvCxnSpPr>
        <p:spPr>
          <a:xfrm>
            <a:off x="1131366" y="1048225"/>
            <a:ext cx="15790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49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24364</TotalTime>
  <Words>241</Words>
  <Application>Microsoft Office PowerPoint</Application>
  <PresentationFormat>自定义</PresentationFormat>
  <Paragraphs>91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华光平黑_CNKI</vt:lpstr>
      <vt:lpstr>宋体</vt:lpstr>
      <vt:lpstr>Alien Encounters</vt:lpstr>
      <vt:lpstr>Arial</vt:lpstr>
      <vt:lpstr>BankGothic Md BT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向 宇涛</dc:creator>
  <cp:lastModifiedBy>向 宇涛</cp:lastModifiedBy>
  <cp:revision>64</cp:revision>
  <dcterms:created xsi:type="dcterms:W3CDTF">2022-11-30T09:13:18Z</dcterms:created>
  <dcterms:modified xsi:type="dcterms:W3CDTF">2023-01-09T17:01:43Z</dcterms:modified>
</cp:coreProperties>
</file>